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webp" ContentType="image/webp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0" r:id="rId6"/>
    <p:sldId id="281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494"/>
    <a:srgbClr val="FC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570" y="667"/>
      </p:cViewPr>
      <p:guideLst>
        <p:guide orient="horz" pos="22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5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0" y="-16752"/>
            <a:ext cx="12192000" cy="6891504"/>
            <a:chOff x="0" y="-16752"/>
            <a:chExt cx="12192000" cy="68915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>
              <a:fillRect/>
            </a:stretch>
          </p:blipFill>
          <p:spPr>
            <a:xfrm rot="16200000">
              <a:off x="-1719545" y="1719545"/>
              <a:ext cx="6874752" cy="34356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98" b="101"/>
            <a:stretch>
              <a:fillRect/>
            </a:stretch>
          </p:blipFill>
          <p:spPr>
            <a:xfrm rot="16200000">
              <a:off x="5554224" y="220223"/>
              <a:ext cx="6874752" cy="640080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5" t="53317" r="6309" b="35532"/>
          <a:stretch>
            <a:fillRect/>
          </a:stretch>
        </p:blipFill>
        <p:spPr>
          <a:xfrm rot="16200000">
            <a:off x="10963275" y="181610"/>
            <a:ext cx="880745" cy="899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webp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10" y="820420"/>
            <a:ext cx="3260725" cy="4605655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5387975" y="2654935"/>
            <a:ext cx="2427605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algn="dist">
              <a:lnSpc>
                <a:spcPct val="150000"/>
              </a:lnSpc>
              <a:spcBef>
                <a:spcPts val="105"/>
              </a:spcBef>
            </a:pPr>
            <a:r>
              <a:rPr lang="zh-CN" sz="4000" spc="10" dirty="0">
                <a:latin typeface="微软雅黑" panose="020B0503020204020204" charset="-122"/>
                <a:ea typeface="微软雅黑" panose="020B0503020204020204" charset="-122"/>
                <a:cs typeface="MS Gothic" panose="020B0609070205080204" charset="-128"/>
              </a:rPr>
              <a:t>情人节</a:t>
            </a:r>
            <a:endParaRPr lang="zh-CN" sz="4000" spc="10" dirty="0">
              <a:latin typeface="微软雅黑" panose="020B0503020204020204" charset="-122"/>
              <a:ea typeface="微软雅黑" panose="020B0503020204020204" charset="-122"/>
              <a:cs typeface="MS Gothic" panose="020B0609070205080204" charset="-128"/>
            </a:endParaRPr>
          </a:p>
        </p:txBody>
      </p:sp>
      <p:sp>
        <p:nvSpPr>
          <p:cNvPr id="2" name="object 2"/>
          <p:cNvSpPr txBox="1"/>
          <p:nvPr>
            <p:custDataLst>
              <p:tags r:id="rId2"/>
            </p:custDataLst>
          </p:nvPr>
        </p:nvSpPr>
        <p:spPr>
          <a:xfrm>
            <a:off x="7660640" y="4279900"/>
            <a:ext cx="2427605" cy="47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algn="l">
              <a:lnSpc>
                <a:spcPct val="150000"/>
              </a:lnSpc>
              <a:spcBef>
                <a:spcPts val="105"/>
              </a:spcBef>
            </a:pPr>
            <a:r>
              <a:rPr lang="zh-CN" sz="2000" spc="10" dirty="0">
                <a:latin typeface="微软雅黑" panose="020B0503020204020204" charset="-122"/>
                <a:ea typeface="微软雅黑" panose="020B0503020204020204" charset="-122"/>
                <a:cs typeface="MS Gothic" panose="020B0609070205080204" charset="-128"/>
              </a:rPr>
              <a:t>汉语口语</a:t>
            </a:r>
            <a:endParaRPr lang="zh-CN" sz="2000" spc="10" dirty="0">
              <a:latin typeface="微软雅黑" panose="020B0503020204020204" charset="-122"/>
              <a:ea typeface="微软雅黑" panose="020B0503020204020204" charset="-122"/>
              <a:cs typeface="MS Gothic" panose="020B060907020508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21510" y="882015"/>
            <a:ext cx="6565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/>
              <a:t>情人节</a:t>
            </a:r>
            <a:endParaRPr lang="zh-CN" sz="28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" y="725170"/>
            <a:ext cx="1056005" cy="83502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175510" y="2603500"/>
            <a:ext cx="65659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800"/>
              <a:t>为什么叫</a:t>
            </a:r>
            <a:r>
              <a:rPr lang="en-US" altLang="zh-CN" sz="2800"/>
              <a:t> “Valentine’s Day”?</a:t>
            </a:r>
            <a:endParaRPr lang="en-US" altLang="zh-CN" sz="280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/>
              <a:t>礼物：送什么？</a:t>
            </a:r>
            <a:endParaRPr lang="zh-CN" altLang="en-US" sz="2800"/>
          </a:p>
        </p:txBody>
      </p:sp>
      <p:pic>
        <p:nvPicPr>
          <p:cNvPr id="3" name="图片 2" descr="千库网_礼物盒粉色心爱心礼盒_元素编号13091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290" y="3888105"/>
            <a:ext cx="1835785" cy="2015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05510" y="882015"/>
            <a:ext cx="6565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求生欲测试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52775" y="568960"/>
            <a:ext cx="1088390" cy="83502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rcRect t="7806" b="50815"/>
          <a:stretch>
            <a:fillRect/>
          </a:stretch>
        </p:blipFill>
        <p:spPr>
          <a:xfrm>
            <a:off x="2515870" y="1769745"/>
            <a:ext cx="5971540" cy="4444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21510" y="882015"/>
            <a:ext cx="6565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/>
              <a:t>八卦：聊聊你</a:t>
            </a:r>
            <a:endParaRPr lang="zh-CN" sz="28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" y="725170"/>
            <a:ext cx="1056005" cy="83502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427480" y="2414270"/>
            <a:ext cx="859726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/>
              <a:t>最棒的约会 Your best date / 你理想的约会 Ideal</a:t>
            </a:r>
            <a:endParaRPr lang="zh-CN" altLang="en-US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/>
              <a:t>最差的约会 Your worst date / 约会中对方做什么你接受不了？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978025" y="513715"/>
            <a:ext cx="1066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bā ɡuà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30" y="3409950"/>
            <a:ext cx="2061210" cy="2912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21510" y="882015"/>
            <a:ext cx="6565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/>
              <a:t>辩论：</a:t>
            </a:r>
            <a:endParaRPr lang="zh-CN" sz="28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27480" y="2414270"/>
            <a:ext cx="859726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/>
              <a:t>喜欢一个人，要不要主动追？</a:t>
            </a:r>
            <a:endParaRPr lang="zh-CN" altLang="en-US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/>
              <a:t>喜欢你朋友的朋友，要不要追？</a:t>
            </a:r>
            <a:endParaRPr lang="zh-CN" altLang="en-US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/>
              <a:t>相似/互补性格才能让爱情更长久？</a:t>
            </a:r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30" y="3409950"/>
            <a:ext cx="2061210" cy="2912745"/>
          </a:xfrm>
          <a:prstGeom prst="rect">
            <a:avLst/>
          </a:prstGeom>
        </p:spPr>
      </p:pic>
      <p:pic>
        <p:nvPicPr>
          <p:cNvPr id="3" name="图片 2" descr="灯泡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135" y="672465"/>
            <a:ext cx="731520" cy="7315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PP_MARK_KEY" val="3848d525-4ae0-4904-b293-9dc9beea3dd1"/>
  <p:tag name="COMMONDATA" val="eyJjb3VudCI6MSwiaGRpZCI6IjM2NTM3MjZhNjg5YjdkNjUzODg4YWE1MTU3M2UyZmFhIiwidXNlckNvdW50Ijox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WPS 演示</Application>
  <PresentationFormat>宽屏</PresentationFormat>
  <Paragraphs>24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Calibri Light</vt:lpstr>
      <vt:lpstr>MS PGothic</vt:lpstr>
      <vt:lpstr>MS Gothic</vt:lpstr>
      <vt:lpstr>Calibri</vt:lpstr>
      <vt:lpstr>楷体</vt:lpstr>
      <vt:lpstr>Arial</vt:lpstr>
      <vt:lpstr>Calibri</vt:lpstr>
      <vt:lpstr>微软雅黑</vt:lpstr>
      <vt:lpstr>Arial Unicode MS</vt:lpstr>
      <vt:lpstr>等线</vt:lpstr>
      <vt:lpstr>微软雅黑 Light</vt:lpstr>
      <vt:lpstr>Office 主题</vt:lpstr>
      <vt:lpstr>PowerPoint 演示文稿</vt:lpstr>
      <vt:lpstr>PowerPoint 演示文稿</vt:lpstr>
      <vt:lpstr>Potential Complements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刘丹</dc:creator>
  <cp:lastModifiedBy>starrysky727</cp:lastModifiedBy>
  <cp:revision>12</cp:revision>
  <dcterms:created xsi:type="dcterms:W3CDTF">2018-08-16T15:12:00Z</dcterms:created>
  <dcterms:modified xsi:type="dcterms:W3CDTF">2023-02-14T23:17:25Z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v1.0_mb_f6qc7Aln5N1SFKLU4AzN9Q==</vt:lpwstr>
  </property>
  <property fmtid="{D5CDD505-2E9C-101B-9397-08002B2CF9AE}" pid="4" name="ICV">
    <vt:lpwstr>A7D88D50A7424F70AB7E83B2AEC9D70C</vt:lpwstr>
  </property>
</Properties>
</file>