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77" r:id="rId6"/>
    <p:sldId id="257" r:id="rId7"/>
    <p:sldId id="267" r:id="rId8"/>
    <p:sldId id="269" r:id="rId9"/>
    <p:sldId id="260" r:id="rId10"/>
    <p:sldId id="262" r:id="rId11"/>
    <p:sldId id="270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94707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DA2C-0D0F-5A4F-EFC5-72F475588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8AC6D-A632-D421-96C3-A252EE7B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AF86D-1E3E-B22A-310B-BDB6891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2BA0D-8345-FD23-01CB-A710E22B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55FDD-26A1-5A7E-CF29-F956CE2B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A458-8432-FED8-5BA5-B7E55913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9A51-D7EC-B683-6B2E-FDEBA5EB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AD357-918A-3A4B-9F3F-9F8244AA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F0E63-06D8-EDDE-D93E-C98E8E0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8240-924A-BD99-D4D1-083D20FA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6C898-58D0-77F0-6999-C59FA1392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61B-1671-81BC-49EE-F676EC36C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42A8-3577-F708-3474-C8A2EF0D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5572D-2102-37D9-48A2-4C9A2216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3A046-938D-A752-57A3-A04EBB74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8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1A91-F7E0-1288-F9CB-5CE44058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20BB-A947-57A2-DE42-721E80CE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4036-3752-5A3E-1D6A-4585D86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C999-87AF-93B5-B515-CA71E888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9B10-A690-3727-1C52-20E4CB96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7CB6-D5BE-D786-D1C3-C4D3F4E9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CFD5-D642-FB7B-0D57-47F83A30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A041-F294-60C7-3EF8-14AE909B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8624-A7E8-3D29-1471-3543E4BD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E845-D913-5979-C5A6-06FD52EC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7240-8503-47FB-1282-E94B5A8B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BD22-5670-7898-8B0A-CDB460B2C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9FCE6-5D6A-6C69-8C33-BFDCD5FFA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2B486-BDB0-AEC3-738C-7CC19067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507AF-10CF-D94C-B217-8503014F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E9F22-F2AD-EA2E-5B44-31FAFAB4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6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8D54-F886-C4BD-D8C3-B61EC81C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26A1B-F995-5660-CE3A-BE309FF6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427F0-0CA3-9BEA-FD00-1640244DC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F6F5A-204C-160D-A6BC-37C9C34FC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1AA3C-E230-9147-7A95-F2459AA6B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E97FA-3DC8-EEC4-7875-A9CFD11E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57987-B430-7DC9-C4C5-B3822B28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F8DC-EEA4-3E01-669A-079B283E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642E-ABF2-C9F9-FDEA-98A20B09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FEDD1-DBA4-AA2B-BA6D-4CAF5A21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C4DB4-13A3-CA1E-6E03-240556C0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375A1-244C-EF54-9229-80050CD6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0F534-B1E9-D75C-8137-B14267B6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7C43B-75ED-1ECD-E4F0-208F110C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18BB2-DF92-9523-3651-5957B069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6D37-D4CA-7413-12B7-77A248BE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71F8-574A-1C72-01CC-33D5BF0D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053D-0F02-50EB-15EF-A7949069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0C825-90B0-ECEB-8D7C-5BB3F555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8A64C-7345-6F8B-BF73-BF269AF1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6123B-5394-487F-DC47-58B4197B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6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B7CA-A2D9-8A6C-BC8A-C78E6E96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CA74B-782B-4494-DDB5-90247A75A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45913-9B74-5C18-FC22-66D540E0C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F9C91-53F0-8B6D-8B5F-F7FBC1A2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44C1C-4B8E-3C05-ADD9-54F766C2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6222-FF4C-07FF-8EFD-FFCFA53F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3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DB475-1A21-F7CB-D35F-6A4196CB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5666D-83D3-C3E9-0F20-9334B3A9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E267B-1734-FF9D-02B9-15545A557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57229-4070-C049-8045-18C99F51DB99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7A8F-64C1-E1DA-DB47-505414D05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AEC12-8C94-5CE6-6B00-10CCD188F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C6BE-5913-D84F-A14C-6A7B9FD3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C70A-2935-63D7-E2A8-E279501F8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Deutsch advanced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CC6EE-F235-1F2E-DF4D-D54535034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Bildbeschreibung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98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465C3-36F2-4AB8-B361-874EC15A5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de-DE" sz="3600" dirty="0"/>
              <a:t>Beschreibe die</a:t>
            </a:r>
            <a:br>
              <a:rPr lang="de-DE" sz="3600" dirty="0"/>
            </a:br>
            <a:r>
              <a:rPr lang="de-DE" sz="3600" dirty="0"/>
              <a:t>Bar.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380C6D2-CB2E-4E51-9C7A-994A42A22777}"/>
              </a:ext>
            </a:extLst>
          </p:cNvPr>
          <p:cNvSpPr txBox="1">
            <a:spLocks/>
          </p:cNvSpPr>
          <p:nvPr/>
        </p:nvSpPr>
        <p:spPr>
          <a:xfrm>
            <a:off x="517870" y="2278172"/>
            <a:ext cx="5040785" cy="396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Im Hintergrund ist/sind …</a:t>
            </a:r>
          </a:p>
          <a:p>
            <a:r>
              <a:rPr lang="de-DE" sz="2000" dirty="0"/>
              <a:t>Im Vordergrund ist/sind …</a:t>
            </a:r>
          </a:p>
          <a:p>
            <a:r>
              <a:rPr lang="de-DE" sz="2000" dirty="0"/>
              <a:t>In der Mitte …</a:t>
            </a:r>
          </a:p>
          <a:p>
            <a:r>
              <a:rPr lang="de-DE" sz="2000" dirty="0"/>
              <a:t>Oben ist/sind …</a:t>
            </a:r>
          </a:p>
          <a:p>
            <a:r>
              <a:rPr lang="de-DE" sz="2000" dirty="0"/>
              <a:t>Unten ist/sind … </a:t>
            </a:r>
          </a:p>
          <a:p>
            <a:r>
              <a:rPr lang="de-DE" sz="2000" dirty="0"/>
              <a:t>Auf der linken Seite …</a:t>
            </a:r>
          </a:p>
          <a:p>
            <a:r>
              <a:rPr lang="de-DE" sz="2000" dirty="0"/>
              <a:t>Auf der rechten Seite …</a:t>
            </a:r>
          </a:p>
          <a:p>
            <a:r>
              <a:rPr lang="de-DE" sz="2000" dirty="0"/>
              <a:t>Vor […] ist/sind … </a:t>
            </a:r>
          </a:p>
          <a:p>
            <a:r>
              <a:rPr lang="de-DE" sz="2000" dirty="0"/>
              <a:t>Hinter […] ist/sind … </a:t>
            </a:r>
          </a:p>
          <a:p>
            <a:r>
              <a:rPr lang="de-DE" sz="2000" dirty="0"/>
              <a:t>Zwischen […] ist/sind …</a:t>
            </a:r>
          </a:p>
          <a:p>
            <a:r>
              <a:rPr lang="de-DE" sz="2000" dirty="0"/>
              <a:t>(Rechts/Links) neben […] ist/sind … </a:t>
            </a:r>
          </a:p>
        </p:txBody>
      </p:sp>
      <p:pic>
        <p:nvPicPr>
          <p:cNvPr id="4" name="Grafik 3" descr="Ein Bild, das Text, drinnen, Person, Regal enthält.&#10;&#10;Automatisch generierte Beschreibung">
            <a:extLst>
              <a:ext uri="{FF2B5EF4-FFF2-40B4-BE49-F238E27FC236}">
                <a16:creationId xmlns:a16="http://schemas.microsoft.com/office/drawing/2014/main" id="{298FC886-518D-420C-AC71-BD0D7863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00" y="949224"/>
            <a:ext cx="7149830" cy="47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465C3-36F2-4AB8-B361-874EC15A5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de-DE" sz="3600" dirty="0"/>
              <a:t>Beschreibe das </a:t>
            </a:r>
            <a:br>
              <a:rPr lang="de-DE" sz="3600" dirty="0"/>
            </a:br>
            <a:r>
              <a:rPr lang="de-DE" sz="3600" dirty="0"/>
              <a:t>Café.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D9F8B4-8CAE-4CD5-876B-1A716D8EB017}"/>
              </a:ext>
            </a:extLst>
          </p:cNvPr>
          <p:cNvSpPr txBox="1">
            <a:spLocks/>
          </p:cNvSpPr>
          <p:nvPr/>
        </p:nvSpPr>
        <p:spPr>
          <a:xfrm>
            <a:off x="540759" y="2305152"/>
            <a:ext cx="5040785" cy="396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/>
              <a:t>Im Hintergrund ist/sind …</a:t>
            </a:r>
          </a:p>
          <a:p>
            <a:r>
              <a:rPr lang="de-DE" sz="2000"/>
              <a:t>Im Vordergrund ist/sind …</a:t>
            </a:r>
          </a:p>
          <a:p>
            <a:r>
              <a:rPr lang="de-DE" sz="2000"/>
              <a:t>In der Mitte …</a:t>
            </a:r>
          </a:p>
          <a:p>
            <a:r>
              <a:rPr lang="de-DE" sz="2000"/>
              <a:t>Oben ist/sind …</a:t>
            </a:r>
          </a:p>
          <a:p>
            <a:r>
              <a:rPr lang="de-DE" sz="2000"/>
              <a:t>Unten ist/sind … </a:t>
            </a:r>
          </a:p>
          <a:p>
            <a:r>
              <a:rPr lang="de-DE" sz="2000"/>
              <a:t>Auf der linken Seite …</a:t>
            </a:r>
          </a:p>
          <a:p>
            <a:r>
              <a:rPr lang="de-DE" sz="2000"/>
              <a:t>Auf der rechten Seite …</a:t>
            </a:r>
          </a:p>
          <a:p>
            <a:r>
              <a:rPr lang="de-DE" sz="2000"/>
              <a:t>Vor […] ist/sind … </a:t>
            </a:r>
          </a:p>
          <a:p>
            <a:r>
              <a:rPr lang="de-DE" sz="2000"/>
              <a:t>Hinter […] ist/sind … </a:t>
            </a:r>
          </a:p>
          <a:p>
            <a:r>
              <a:rPr lang="de-DE" sz="2000"/>
              <a:t>Zwischen […] ist/sind …</a:t>
            </a:r>
          </a:p>
          <a:p>
            <a:r>
              <a:rPr lang="de-DE" sz="2000"/>
              <a:t>(Rechts/Links) neben […] ist/sind … </a:t>
            </a:r>
            <a:endParaRPr lang="de-DE" sz="2000" dirty="0"/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2D6DF7D4-0CFC-41FD-8A71-06C610D0B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47" y="1016658"/>
            <a:ext cx="6887994" cy="45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8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9944-8073-FA3F-1EF2-BED9E36B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Einzelarbeit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CD9D-4F4E-4EE0-CB3A-9A57A337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Sucher </a:t>
            </a:r>
            <a:r>
              <a:rPr lang="en-US" b="1" u="sng" dirty="0" err="1"/>
              <a:t>ein</a:t>
            </a:r>
            <a:r>
              <a:rPr lang="en-US" b="1" u="sng" dirty="0"/>
              <a:t> Bild </a:t>
            </a:r>
            <a:r>
              <a:rPr lang="en-US" b="1" u="sng" dirty="0" err="1"/>
              <a:t>heraus</a:t>
            </a:r>
            <a:r>
              <a:rPr lang="en-US" b="1" u="sng" dirty="0"/>
              <a:t> und </a:t>
            </a:r>
            <a:r>
              <a:rPr lang="en-US" b="1" u="sng" dirty="0" err="1"/>
              <a:t>bearbeite</a:t>
            </a:r>
            <a:r>
              <a:rPr lang="en-US" b="1" u="sng" dirty="0"/>
              <a:t> </a:t>
            </a:r>
            <a:r>
              <a:rPr lang="en-US" b="1" u="sng" dirty="0" err="1"/>
              <a:t>folgende</a:t>
            </a:r>
            <a:r>
              <a:rPr lang="en-US" b="1" u="sng" dirty="0"/>
              <a:t> </a:t>
            </a:r>
            <a:r>
              <a:rPr lang="en-US" b="1" u="sng" dirty="0" err="1"/>
              <a:t>Schritte</a:t>
            </a:r>
            <a:r>
              <a:rPr lang="en-US" b="1" u="sng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/>
              <a:t>Wer</a:t>
            </a:r>
            <a:r>
              <a:rPr lang="en-US" dirty="0"/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err="1"/>
              <a:t>Künstler</a:t>
            </a:r>
            <a:r>
              <a:rPr lang="en-US" dirty="0"/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err="1"/>
              <a:t>Titel</a:t>
            </a:r>
            <a:r>
              <a:rPr lang="en-US" dirty="0"/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Wo </a:t>
            </a:r>
            <a:r>
              <a:rPr lang="en-US" dirty="0" err="1"/>
              <a:t>Wann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/>
              <a:t>Bildbeschreibung</a:t>
            </a:r>
            <a:r>
              <a:rPr lang="en-US" b="1" dirty="0"/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err="1"/>
              <a:t>Farben</a:t>
            </a:r>
            <a:r>
              <a:rPr lang="en-US" dirty="0"/>
              <a:t>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Wo </a:t>
            </a:r>
            <a:r>
              <a:rPr lang="en-US" dirty="0" err="1"/>
              <a:t>liegt</a:t>
            </a:r>
            <a:r>
              <a:rPr lang="en-US" dirty="0"/>
              <a:t> der </a:t>
            </a:r>
            <a:r>
              <a:rPr lang="en-US" dirty="0" err="1"/>
              <a:t>Fokus</a:t>
            </a:r>
            <a:r>
              <a:rPr lang="en-US" dirty="0"/>
              <a:t> des </a:t>
            </a:r>
            <a:r>
              <a:rPr lang="en-US" dirty="0" err="1"/>
              <a:t>Bildes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Interpretation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Was will der </a:t>
            </a:r>
            <a:r>
              <a:rPr lang="en-US" dirty="0" err="1"/>
              <a:t>Künstler</a:t>
            </a:r>
            <a:r>
              <a:rPr lang="en-US" dirty="0"/>
              <a:t> </a:t>
            </a:r>
            <a:r>
              <a:rPr lang="en-US" dirty="0" err="1"/>
              <a:t>ausdrücken</a:t>
            </a:r>
            <a:r>
              <a:rPr lang="en-US" dirty="0"/>
              <a:t>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err="1"/>
              <a:t>Ist</a:t>
            </a:r>
            <a:r>
              <a:rPr lang="en-US" dirty="0"/>
              <a:t> es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Geschichte</a:t>
            </a:r>
            <a:r>
              <a:rPr lang="en-US" dirty="0"/>
              <a:t>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err="1"/>
              <a:t>Ist</a:t>
            </a:r>
            <a:r>
              <a:rPr lang="en-US" dirty="0"/>
              <a:t> das Bild </a:t>
            </a:r>
            <a:r>
              <a:rPr lang="en-US" dirty="0" err="1"/>
              <a:t>realistisch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8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9036-0CCD-6DE4-D89C-35752885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95DA-559D-6033-69FC-FA1C8805C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Zeige</a:t>
            </a:r>
            <a:r>
              <a:rPr lang="en-US" dirty="0"/>
              <a:t> und </a:t>
            </a:r>
            <a:r>
              <a:rPr lang="en-US" dirty="0" err="1"/>
              <a:t>dein</a:t>
            </a:r>
            <a:r>
              <a:rPr lang="en-US" dirty="0"/>
              <a:t> Bild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Präsentiere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Bild in der Gruppe?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gefällt</a:t>
            </a:r>
            <a:r>
              <a:rPr lang="en-US" dirty="0"/>
              <a:t> es </a:t>
            </a:r>
            <a:r>
              <a:rPr lang="en-US" dirty="0" err="1"/>
              <a:t>dir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818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64B4-2C83-5B76-3DDD-0E3380CE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Beschreibe</a:t>
            </a:r>
            <a:r>
              <a:rPr lang="en-US" dirty="0"/>
              <a:t> das Bild – Was </a:t>
            </a:r>
            <a:r>
              <a:rPr lang="en-US" dirty="0" err="1"/>
              <a:t>seht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jetzt</a:t>
            </a:r>
            <a:r>
              <a:rPr lang="en-US" dirty="0"/>
              <a:t>?</a:t>
            </a:r>
          </a:p>
        </p:txBody>
      </p:sp>
      <p:pic>
        <p:nvPicPr>
          <p:cNvPr id="1026" name="Picture 2" descr="Restaurants Are Busier Than Ever, But We're All Hanging By a Thread | Bon  Appétit">
            <a:extLst>
              <a:ext uri="{FF2B5EF4-FFF2-40B4-BE49-F238E27FC236}">
                <a16:creationId xmlns:a16="http://schemas.microsoft.com/office/drawing/2014/main" id="{357925C3-7DF8-A743-1D12-241C980C8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03" y="1825625"/>
            <a:ext cx="77425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1AF4-D3A6-CA3E-7155-D756A49A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370F-582C-963C-E906-D7653FD5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Wie war </a:t>
            </a:r>
            <a:r>
              <a:rPr lang="en-US" dirty="0" err="1"/>
              <a:t>euer</a:t>
            </a:r>
            <a:r>
              <a:rPr lang="en-US" dirty="0"/>
              <a:t> </a:t>
            </a:r>
            <a:r>
              <a:rPr lang="en-US" dirty="0" err="1"/>
              <a:t>Wochenende</a:t>
            </a:r>
            <a:r>
              <a:rPr lang="en-US" dirty="0"/>
              <a:t>?</a:t>
            </a:r>
          </a:p>
          <a:p>
            <a:r>
              <a:rPr lang="en-US" dirty="0"/>
              <a:t>Was </a:t>
            </a:r>
            <a:r>
              <a:rPr lang="en-US" dirty="0" err="1"/>
              <a:t>habt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gemacht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eure</a:t>
            </a:r>
            <a:r>
              <a:rPr lang="en-US" dirty="0"/>
              <a:t> Hobbies?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49B4-2057-117F-3571-3C39ECDE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Montags</a:t>
            </a:r>
            <a:r>
              <a:rPr lang="en-US" dirty="0"/>
              <a:t> - Maler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BC49-F733-B1C0-F46C-95E7B71E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Eine Person malt </a:t>
            </a:r>
            <a:r>
              <a:rPr lang="en-US" dirty="0" err="1"/>
              <a:t>etwas</a:t>
            </a:r>
            <a:r>
              <a:rPr lang="en-US" dirty="0"/>
              <a:t> und die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eraten</a:t>
            </a:r>
            <a:r>
              <a:rPr lang="en-US" dirty="0"/>
              <a:t> was es </a:t>
            </a:r>
            <a:r>
              <a:rPr lang="en-US" dirty="0" err="1"/>
              <a:t>ist</a:t>
            </a:r>
            <a:endParaRPr lang="en-US" dirty="0"/>
          </a:p>
          <a:p>
            <a:pPr lvl="1"/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Bilder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0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8A02-A313-DE91-A927-0F956487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Montagsmaler</a:t>
            </a:r>
            <a:r>
              <a:rPr lang="en-US" dirty="0"/>
              <a:t> </a:t>
            </a:r>
            <a:r>
              <a:rPr lang="en-US" dirty="0" err="1"/>
              <a:t>fortgeschritten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A0EA-275E-6A0F-93E9-393632AD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01" y="1825625"/>
            <a:ext cx="477936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Auf dem Bild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steht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Mann. Er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trägt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hellblauen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Rucksack,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beige Hose und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hellgrüne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T-Shirt. Auf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seinem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Rücken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gibt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es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Rucksack. Er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hält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blauen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Stock ab. Er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groß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vielleicht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nicht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so alt. Der Mann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wandert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eigene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Faust in den Bergen. Das Bild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zeigt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dass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es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schön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und die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Sonne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scheint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Hintergrund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gibt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es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Wolken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am Himmel.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0C6417-6C74-7C70-449C-2E3D9A04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63" y="1825625"/>
            <a:ext cx="6574436" cy="32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96FD-0CB3-B8E4-9895-583AC6D6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55" y="685800"/>
            <a:ext cx="5575925" cy="592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Das Bild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zeigt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Tanzpaar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Zentrum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Menschen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stehen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um die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Tänzer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herum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Einige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Personen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schauen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und die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Anderen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unterhalten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sich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oder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spielen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Die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Tänzerin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tragen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schwarze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Kleidung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Der Mann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trägt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weißen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Anzug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keinen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Hut. Aber die Frau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trägt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schwarze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weite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Hose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schwarze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flache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Schuhe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und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schwarze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Bluse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Rechts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steht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Mann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Bild. Er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hängt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Kamera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um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seinen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Hals und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schaut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die Frau an, die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eine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schwarze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Hose,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kurze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Bluse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weiße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Schuhe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trägt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Rechts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befinden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sich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Kinder,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Männer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und Frauen. Sie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spielen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lachen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Hintergrund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gibt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es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Bäume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oder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Sträucher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16B00F-85A8-01A9-A09C-FCD3A9EC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4488"/>
            <a:ext cx="5888445" cy="33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64B4-2C83-5B76-3DDD-0E3380CE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Beschreibe</a:t>
            </a:r>
            <a:r>
              <a:rPr lang="en-US" dirty="0"/>
              <a:t> das Bild – Was </a:t>
            </a:r>
            <a:r>
              <a:rPr lang="en-US" dirty="0" err="1"/>
              <a:t>seht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?</a:t>
            </a:r>
          </a:p>
        </p:txBody>
      </p:sp>
      <p:pic>
        <p:nvPicPr>
          <p:cNvPr id="1026" name="Picture 2" descr="Restaurants Are Busier Than Ever, But We're All Hanging By a Thread | Bon  Appétit">
            <a:extLst>
              <a:ext uri="{FF2B5EF4-FFF2-40B4-BE49-F238E27FC236}">
                <a16:creationId xmlns:a16="http://schemas.microsoft.com/office/drawing/2014/main" id="{357925C3-7DF8-A743-1D12-241C980C8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03" y="1825625"/>
            <a:ext cx="77425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465C3-36F2-4AB8-B361-874EC15A5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de-DE" sz="3600" dirty="0"/>
              <a:t>Bildbeschreibung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AC066B-9B6E-4BB9-BDC8-5C7BE61E1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083" y="2309565"/>
            <a:ext cx="5040785" cy="3962900"/>
          </a:xfrm>
        </p:spPr>
        <p:txBody>
          <a:bodyPr anchor="t">
            <a:normAutofit/>
          </a:bodyPr>
          <a:lstStyle/>
          <a:p>
            <a:r>
              <a:rPr lang="de-DE" sz="2000" dirty="0"/>
              <a:t>1 Im Hintergrund ist/sind …</a:t>
            </a:r>
          </a:p>
          <a:p>
            <a:r>
              <a:rPr lang="de-DE" sz="2000" dirty="0"/>
              <a:t>2 Im Vordergrund ist/sind …</a:t>
            </a:r>
          </a:p>
          <a:p>
            <a:r>
              <a:rPr lang="de-DE" sz="2000" dirty="0"/>
              <a:t>3 In der Mitte …</a:t>
            </a:r>
          </a:p>
          <a:p>
            <a:r>
              <a:rPr lang="de-DE" sz="2000" dirty="0"/>
              <a:t>4 Oben ist/sind …</a:t>
            </a:r>
          </a:p>
          <a:p>
            <a:r>
              <a:rPr lang="de-DE" sz="2000" dirty="0"/>
              <a:t>5 Unten ist/sind … </a:t>
            </a:r>
          </a:p>
          <a:p>
            <a:r>
              <a:rPr lang="de-DE" sz="2000" dirty="0"/>
              <a:t>6 Auf der linken Seite …</a:t>
            </a:r>
          </a:p>
          <a:p>
            <a:r>
              <a:rPr lang="de-DE" sz="2000" dirty="0"/>
              <a:t>7 Auf der rechten Seite 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AA402A-9BD9-4B22-94C3-4AE682C9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84" y="978408"/>
            <a:ext cx="6965284" cy="49305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0723A6F-ACCF-4CF5-AE0F-51F3FE46E1E3}"/>
              </a:ext>
            </a:extLst>
          </p:cNvPr>
          <p:cNvSpPr txBox="1"/>
          <p:nvPr/>
        </p:nvSpPr>
        <p:spPr>
          <a:xfrm>
            <a:off x="7865720" y="1940233"/>
            <a:ext cx="10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BD9947-F34C-46F2-9B5D-1F8A8CC19160}"/>
              </a:ext>
            </a:extLst>
          </p:cNvPr>
          <p:cNvSpPr txBox="1"/>
          <p:nvPr/>
        </p:nvSpPr>
        <p:spPr>
          <a:xfrm>
            <a:off x="7865720" y="4480201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F37FD6-3D41-425B-A247-FE27189852BC}"/>
              </a:ext>
            </a:extLst>
          </p:cNvPr>
          <p:cNvSpPr txBox="1"/>
          <p:nvPr/>
        </p:nvSpPr>
        <p:spPr>
          <a:xfrm>
            <a:off x="8210746" y="3233394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A21825-4702-43EF-AD71-ECCDDB19E17A}"/>
              </a:ext>
            </a:extLst>
          </p:cNvPr>
          <p:cNvSpPr txBox="1"/>
          <p:nvPr/>
        </p:nvSpPr>
        <p:spPr>
          <a:xfrm>
            <a:off x="8210746" y="1348033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11BA2F1-18B4-4D9B-A74A-66109B8339FA}"/>
              </a:ext>
            </a:extLst>
          </p:cNvPr>
          <p:cNvSpPr txBox="1"/>
          <p:nvPr/>
        </p:nvSpPr>
        <p:spPr>
          <a:xfrm>
            <a:off x="8210746" y="5090474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6ED246-2888-4FF0-BAFB-2B657A7F41BA}"/>
              </a:ext>
            </a:extLst>
          </p:cNvPr>
          <p:cNvSpPr txBox="1"/>
          <p:nvPr/>
        </p:nvSpPr>
        <p:spPr>
          <a:xfrm>
            <a:off x="5976594" y="3233394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F9C56-A182-41DC-AD47-AC655B410378}"/>
              </a:ext>
            </a:extLst>
          </p:cNvPr>
          <p:cNvSpPr txBox="1"/>
          <p:nvPr/>
        </p:nvSpPr>
        <p:spPr>
          <a:xfrm>
            <a:off x="10275216" y="3233394"/>
            <a:ext cx="40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756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>
            <a:extLst>
              <a:ext uri="{FF2B5EF4-FFF2-40B4-BE49-F238E27FC236}">
                <a16:creationId xmlns:a16="http://schemas.microsoft.com/office/drawing/2014/main" id="{CBCC9E4A-A7C5-4AAD-BCC9-F9FCC917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2" y="4089434"/>
            <a:ext cx="3006959" cy="1640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Grafik 3">
            <a:extLst>
              <a:ext uri="{FF2B5EF4-FFF2-40B4-BE49-F238E27FC236}">
                <a16:creationId xmlns:a16="http://schemas.microsoft.com/office/drawing/2014/main" id="{B5B81CE9-C1A4-4C1A-9743-6130238A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4" y="1143000"/>
            <a:ext cx="2842647" cy="103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Grafik 2">
            <a:extLst>
              <a:ext uri="{FF2B5EF4-FFF2-40B4-BE49-F238E27FC236}">
                <a16:creationId xmlns:a16="http://schemas.microsoft.com/office/drawing/2014/main" id="{EA70D1DD-EC72-4DC5-98A9-AEFF30B7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95" y="2639517"/>
            <a:ext cx="2116096" cy="1268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Grafik 4">
            <a:extLst>
              <a:ext uri="{FF2B5EF4-FFF2-40B4-BE49-F238E27FC236}">
                <a16:creationId xmlns:a16="http://schemas.microsoft.com/office/drawing/2014/main" id="{791E2327-7035-4E35-B435-4BDD12E6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29" y="1143000"/>
            <a:ext cx="2814217" cy="92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Grafik 6">
            <a:extLst>
              <a:ext uri="{FF2B5EF4-FFF2-40B4-BE49-F238E27FC236}">
                <a16:creationId xmlns:a16="http://schemas.microsoft.com/office/drawing/2014/main" id="{0F5EA114-E7D4-44BE-A41D-4045BBDC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2" y="2639517"/>
            <a:ext cx="3006959" cy="98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Grafik 7">
            <a:extLst>
              <a:ext uri="{FF2B5EF4-FFF2-40B4-BE49-F238E27FC236}">
                <a16:creationId xmlns:a16="http://schemas.microsoft.com/office/drawing/2014/main" id="{730C4F3A-549A-44F0-BFC0-F18303B5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350" y="4478858"/>
            <a:ext cx="2268344" cy="1218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10D6229C-EED2-44A0-960C-43FD64A4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1B98A5-E78B-414C-A9B6-9FEDC3F9355D}"/>
              </a:ext>
            </a:extLst>
          </p:cNvPr>
          <p:cNvSpPr txBox="1"/>
          <p:nvPr/>
        </p:nvSpPr>
        <p:spPr>
          <a:xfrm>
            <a:off x="4927915" y="1818624"/>
            <a:ext cx="2842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 […] ist/sind …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/>
          </a:p>
          <a:p>
            <a:pPr algn="ctr"/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Hinter […] ist/sind …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/>
          </a:p>
          <a:p>
            <a:pPr algn="ctr"/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Zwischen […] ist/sind …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/>
          </a:p>
          <a:p>
            <a:pPr algn="ctr"/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(Rechts) neben […] ist/sind … </a:t>
            </a:r>
          </a:p>
          <a:p>
            <a:pPr algn="ctr"/>
            <a:endParaRPr lang="de-D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(Links) neben […] ist/sind … </a:t>
            </a:r>
          </a:p>
          <a:p>
            <a:pPr algn="ctr"/>
            <a:endParaRPr lang="de-D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[…] ist/sind …</a:t>
            </a:r>
          </a:p>
          <a:p>
            <a:pPr algn="ctr"/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3C69F0B-CA11-4100-B246-CF2CB7E8B0A3}"/>
              </a:ext>
            </a:extLst>
          </p:cNvPr>
          <p:cNvCxnSpPr/>
          <p:nvPr/>
        </p:nvCxnSpPr>
        <p:spPr>
          <a:xfrm flipV="1">
            <a:off x="4034672" y="2068513"/>
            <a:ext cx="1442301" cy="2107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A8A706D-E696-4928-8490-C52B3775D020}"/>
              </a:ext>
            </a:extLst>
          </p:cNvPr>
          <p:cNvCxnSpPr>
            <a:cxnSpLocks/>
          </p:cNvCxnSpPr>
          <p:nvPr/>
        </p:nvCxnSpPr>
        <p:spPr>
          <a:xfrm>
            <a:off x="7455798" y="2639517"/>
            <a:ext cx="1372178" cy="39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EE59A3D-CB1C-49B6-8926-508BFCC5C7F0}"/>
              </a:ext>
            </a:extLst>
          </p:cNvPr>
          <p:cNvCxnSpPr>
            <a:cxnSpLocks/>
          </p:cNvCxnSpPr>
          <p:nvPr/>
        </p:nvCxnSpPr>
        <p:spPr>
          <a:xfrm>
            <a:off x="3978017" y="1672376"/>
            <a:ext cx="1244432" cy="1363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7F43FF0-19B0-4B09-88C7-8EB829EC8EBA}"/>
              </a:ext>
            </a:extLst>
          </p:cNvPr>
          <p:cNvCxnSpPr>
            <a:cxnSpLocks/>
          </p:cNvCxnSpPr>
          <p:nvPr/>
        </p:nvCxnSpPr>
        <p:spPr>
          <a:xfrm flipH="1">
            <a:off x="7569724" y="1615474"/>
            <a:ext cx="572163" cy="1911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0F15250-ADEC-40CC-B26E-6A2F5B58630F}"/>
              </a:ext>
            </a:extLst>
          </p:cNvPr>
          <p:cNvCxnSpPr>
            <a:cxnSpLocks/>
          </p:cNvCxnSpPr>
          <p:nvPr/>
        </p:nvCxnSpPr>
        <p:spPr>
          <a:xfrm>
            <a:off x="4091758" y="3122293"/>
            <a:ext cx="836157" cy="967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E95812B-9466-4754-A541-126BF9BFE292}"/>
              </a:ext>
            </a:extLst>
          </p:cNvPr>
          <p:cNvCxnSpPr>
            <a:cxnSpLocks/>
          </p:cNvCxnSpPr>
          <p:nvPr/>
        </p:nvCxnSpPr>
        <p:spPr>
          <a:xfrm>
            <a:off x="7281250" y="4772188"/>
            <a:ext cx="1325469" cy="19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1EBB7B2-5807-48D9-2AFC-05CC0FB6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92" y="0"/>
            <a:ext cx="617849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5E4EC0-282C-7500-8419-9B24C2E7BD96}"/>
              </a:ext>
            </a:extLst>
          </p:cNvPr>
          <p:cNvSpPr txBox="1"/>
          <p:nvPr/>
        </p:nvSpPr>
        <p:spPr>
          <a:xfrm>
            <a:off x="7129849" y="778476"/>
            <a:ext cx="4880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Welche</a:t>
            </a:r>
            <a:r>
              <a:rPr lang="en-US" sz="3200" b="1" dirty="0"/>
              <a:t> </a:t>
            </a:r>
            <a:r>
              <a:rPr lang="en-US" sz="3200" b="1" dirty="0" err="1"/>
              <a:t>Präposition</a:t>
            </a:r>
            <a:r>
              <a:rPr lang="en-US" sz="3200" b="1" dirty="0"/>
              <a:t> past </a:t>
            </a:r>
            <a:r>
              <a:rPr lang="en-US" sz="3200" b="1" dirty="0" err="1"/>
              <a:t>zu</a:t>
            </a:r>
            <a:r>
              <a:rPr lang="en-US" sz="3200" b="1" dirty="0"/>
              <a:t> </a:t>
            </a:r>
            <a:r>
              <a:rPr lang="en-US" sz="3200" b="1" dirty="0" err="1"/>
              <a:t>welchem</a:t>
            </a:r>
            <a:r>
              <a:rPr lang="en-US" sz="3200" b="1" dirty="0"/>
              <a:t> Bild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Vor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Über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Zwischen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Unter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Neben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26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557</Words>
  <Application>Microsoft Macintosh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Deutsch advanced</vt:lpstr>
      <vt:lpstr>Warm Up </vt:lpstr>
      <vt:lpstr>Montags - Maler </vt:lpstr>
      <vt:lpstr>Montagsmaler fortgeschritten </vt:lpstr>
      <vt:lpstr>PowerPoint Presentation</vt:lpstr>
      <vt:lpstr>Beschreibe das Bild – Was seht ihr?</vt:lpstr>
      <vt:lpstr>Bildbeschreibung</vt:lpstr>
      <vt:lpstr>PowerPoint Presentation</vt:lpstr>
      <vt:lpstr>PowerPoint Presentation</vt:lpstr>
      <vt:lpstr>Beschreibe die Bar. </vt:lpstr>
      <vt:lpstr>Beschreibe das  Café.</vt:lpstr>
      <vt:lpstr>Einzelarbeit </vt:lpstr>
      <vt:lpstr>Präsentation</vt:lpstr>
      <vt:lpstr>Beschreibe das Bild – Was seht ihr jetzt?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intermediate</dc:title>
  <dc:creator>Marco Dominik Sievers</dc:creator>
  <cp:lastModifiedBy>Marco Dominik Sievers</cp:lastModifiedBy>
  <cp:revision>5</cp:revision>
  <dcterms:created xsi:type="dcterms:W3CDTF">2023-01-23T19:40:58Z</dcterms:created>
  <dcterms:modified xsi:type="dcterms:W3CDTF">2023-01-23T23:41:02Z</dcterms:modified>
</cp:coreProperties>
</file>