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1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96355-8463-E549-B126-79083C4A64E4}" type="datetimeFigureOut">
              <a:rPr lang="en-US" smtClean="0"/>
              <a:t>9/11/22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BF42C-56EB-2141-AC15-3703EDA7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9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BF42C-56EB-2141-AC15-3703EDA796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9912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3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6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2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6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7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9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9/11/22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46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5ED71-E1AB-8146-4E80-737466A7A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9" y="4337222"/>
            <a:ext cx="5314300" cy="2242964"/>
          </a:xfrm>
        </p:spPr>
        <p:txBody>
          <a:bodyPr anchor="ctr">
            <a:normAutofit fontScale="90000"/>
          </a:bodyPr>
          <a:lstStyle/>
          <a:p>
            <a:r>
              <a:rPr lang="en-US" sz="4000" dirty="0" err="1"/>
              <a:t>Lebensmittel</a:t>
            </a:r>
            <a:r>
              <a:rPr lang="en-US" sz="4000" dirty="0"/>
              <a:t> und </a:t>
            </a:r>
            <a:r>
              <a:rPr lang="en-US" sz="4000" dirty="0" err="1"/>
              <a:t>Lebensmittelgeschäfte</a:t>
            </a:r>
            <a:r>
              <a:rPr lang="en-US" sz="40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1EB7D-249B-E7EA-9FDD-49086D9A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</p:spPr>
        <p:txBody>
          <a:bodyPr anchor="ctr">
            <a:normAutofit/>
          </a:bodyPr>
          <a:lstStyle/>
          <a:p>
            <a:r>
              <a:rPr lang="en-US" dirty="0" err="1"/>
              <a:t>Deutscher</a:t>
            </a:r>
            <a:r>
              <a:rPr lang="en-US" dirty="0"/>
              <a:t> </a:t>
            </a:r>
            <a:r>
              <a:rPr lang="en-US" dirty="0" err="1"/>
              <a:t>Supermarkt</a:t>
            </a:r>
            <a:endParaRPr lang="en-US" dirty="0"/>
          </a:p>
        </p:txBody>
      </p:sp>
      <p:pic>
        <p:nvPicPr>
          <p:cNvPr id="4" name="Picture 3" descr="Reihe von Einkaufswagen">
            <a:extLst>
              <a:ext uri="{FF2B5EF4-FFF2-40B4-BE49-F238E27FC236}">
                <a16:creationId xmlns:a16="http://schemas.microsoft.com/office/drawing/2014/main" id="{994451E3-E8B0-4BB9-CBD0-4FD910BA6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5" b="25362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1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3" name="Group 8202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8204" name="Freeform: Shape 8203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05" name="Group 8204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8206" name="Freeform: Shape 8205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207" name="Straight Connector 8206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8209" name="Rectangle 820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B8656-EE18-FC2B-00C3-E0A59EA7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1079500"/>
            <a:ext cx="3884962" cy="2138400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/>
              <a:t>Welche</a:t>
            </a:r>
            <a:r>
              <a:rPr lang="en-US" dirty="0"/>
              <a:t> </a:t>
            </a:r>
            <a:r>
              <a:rPr lang="en-US"/>
              <a:t>Zutaten</a:t>
            </a:r>
            <a:r>
              <a:rPr lang="en-US" dirty="0"/>
              <a:t> </a:t>
            </a:r>
            <a:r>
              <a:rPr lang="en-US"/>
              <a:t>benötige</a:t>
            </a:r>
            <a:r>
              <a:rPr lang="en-US" dirty="0"/>
              <a:t> ich </a:t>
            </a:r>
            <a:r>
              <a:rPr lang="en-US"/>
              <a:t>Dafür</a:t>
            </a:r>
            <a:r>
              <a:rPr lang="en-US" dirty="0"/>
              <a:t>?</a:t>
            </a:r>
            <a:endParaRPr lang="en-US"/>
          </a:p>
        </p:txBody>
      </p:sp>
      <p:sp>
        <p:nvSpPr>
          <p:cNvPr id="8211" name="Rectangle 5">
            <a:extLst>
              <a:ext uri="{FF2B5EF4-FFF2-40B4-BE49-F238E27FC236}">
                <a16:creationId xmlns:a16="http://schemas.microsoft.com/office/drawing/2014/main" id="{6828D311-B582-473B-A71A-00BAEFDDF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43748" y="443198"/>
            <a:ext cx="666000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Kartoffel - Tomaten - Mozzarella - Gratin von jewelzz | Chefkoch">
            <a:extLst>
              <a:ext uri="{FF2B5EF4-FFF2-40B4-BE49-F238E27FC236}">
                <a16:creationId xmlns:a16="http://schemas.microsoft.com/office/drawing/2014/main" id="{19C5AD17-7285-A389-7F5C-D5BDE05D2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2" r="2947"/>
          <a:stretch/>
        </p:blipFill>
        <p:spPr bwMode="auto">
          <a:xfrm>
            <a:off x="382349" y="425198"/>
            <a:ext cx="6671025" cy="5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13" name="Straight Connector 8212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5" name="Rectangle 5">
            <a:extLst>
              <a:ext uri="{FF2B5EF4-FFF2-40B4-BE49-F238E27FC236}">
                <a16:creationId xmlns:a16="http://schemas.microsoft.com/office/drawing/2014/main" id="{950B4532-90B0-4F38-8B86-C84A0416E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443748" y="6203198"/>
            <a:ext cx="66600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7" name="Rectangle 5">
            <a:extLst>
              <a:ext uri="{FF2B5EF4-FFF2-40B4-BE49-F238E27FC236}">
                <a16:creationId xmlns:a16="http://schemas.microsoft.com/office/drawing/2014/main" id="{5B28FD85-59C0-44FE-822A-75F0E9D2E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7103748" y="443198"/>
            <a:ext cx="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1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3" name="Straight Connector 9222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5" name="Group 9224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9226" name="Freeform: Shape 922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27" name="Group 922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9228" name="Freeform: Shape 922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229" name="Straight Connector 922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9231" name="Rectangle 9230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B8656-EE18-FC2B-00C3-E0A59EA7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1079500"/>
            <a:ext cx="3884962" cy="2138400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/>
              <a:t>Welche</a:t>
            </a:r>
            <a:r>
              <a:rPr lang="en-US" dirty="0"/>
              <a:t> </a:t>
            </a:r>
            <a:r>
              <a:rPr lang="en-US"/>
              <a:t>Zutaten</a:t>
            </a:r>
            <a:r>
              <a:rPr lang="en-US" dirty="0"/>
              <a:t> </a:t>
            </a:r>
            <a:r>
              <a:rPr lang="en-US"/>
              <a:t>benötige</a:t>
            </a:r>
            <a:r>
              <a:rPr lang="en-US" dirty="0"/>
              <a:t> ich </a:t>
            </a:r>
            <a:r>
              <a:rPr lang="en-US"/>
              <a:t>Dafür</a:t>
            </a:r>
            <a:r>
              <a:rPr lang="en-US" dirty="0"/>
              <a:t>?</a:t>
            </a:r>
            <a:endParaRPr lang="en-US"/>
          </a:p>
        </p:txBody>
      </p:sp>
      <p:pic>
        <p:nvPicPr>
          <p:cNvPr id="9218" name="Picture 2" descr="Tofu-Bohnen-Pilzpfanne - vegan">
            <a:extLst>
              <a:ext uri="{FF2B5EF4-FFF2-40B4-BE49-F238E27FC236}">
                <a16:creationId xmlns:a16="http://schemas.microsoft.com/office/drawing/2014/main" id="{E4F7C79D-44EA-6FA9-9BF3-8A12F9C39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r="21220"/>
          <a:stretch/>
        </p:blipFill>
        <p:spPr bwMode="auto">
          <a:xfrm>
            <a:off x="540988" y="540000"/>
            <a:ext cx="6671025" cy="5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3" name="Straight Connector 9232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hnitzel Toskana mit Buschbohnen und Petersilienkartoffeln - Rezept -  kochbar.de">
            <a:extLst>
              <a:ext uri="{FF2B5EF4-FFF2-40B4-BE49-F238E27FC236}">
                <a16:creationId xmlns:a16="http://schemas.microsoft.com/office/drawing/2014/main" id="{0C314FC3-B2A3-0AE6-FBF5-F711161B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328737"/>
            <a:ext cx="56007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1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093D-8E82-0BCB-292A-AD07F148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Koch </a:t>
            </a:r>
            <a:r>
              <a:rPr lang="en-US" dirty="0" err="1"/>
              <a:t>Vokabeln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8C9C-7C5F-0568-FED0-AB08A1B57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2825235" cy="3978275"/>
          </a:xfrm>
        </p:spPr>
        <p:txBody>
          <a:bodyPr/>
          <a:lstStyle/>
          <a:p>
            <a:r>
              <a:rPr lang="en-US" dirty="0" err="1"/>
              <a:t>Schneiden</a:t>
            </a:r>
            <a:r>
              <a:rPr lang="en-US" dirty="0"/>
              <a:t> </a:t>
            </a:r>
          </a:p>
          <a:p>
            <a:r>
              <a:rPr lang="en-US" dirty="0" err="1"/>
              <a:t>Schälen</a:t>
            </a:r>
            <a:r>
              <a:rPr lang="en-US" dirty="0"/>
              <a:t> </a:t>
            </a:r>
          </a:p>
          <a:p>
            <a:r>
              <a:rPr lang="en-US" dirty="0" err="1"/>
              <a:t>Waschen</a:t>
            </a:r>
            <a:endParaRPr lang="en-US" dirty="0"/>
          </a:p>
          <a:p>
            <a:r>
              <a:rPr lang="en-US" dirty="0" err="1"/>
              <a:t>Rühren</a:t>
            </a:r>
            <a:r>
              <a:rPr lang="en-US" dirty="0"/>
              <a:t> – </a:t>
            </a:r>
            <a:r>
              <a:rPr lang="en-US" dirty="0" err="1"/>
              <a:t>umrühren</a:t>
            </a:r>
            <a:r>
              <a:rPr lang="en-US" dirty="0"/>
              <a:t> </a:t>
            </a:r>
          </a:p>
          <a:p>
            <a:r>
              <a:rPr lang="en-US" dirty="0" err="1"/>
              <a:t>Anbraten</a:t>
            </a:r>
            <a:r>
              <a:rPr lang="en-US" dirty="0"/>
              <a:t> </a:t>
            </a:r>
          </a:p>
          <a:p>
            <a:r>
              <a:rPr lang="en-US" dirty="0" err="1"/>
              <a:t>Backen</a:t>
            </a:r>
            <a:endParaRPr lang="en-US" dirty="0"/>
          </a:p>
          <a:p>
            <a:r>
              <a:rPr lang="en-US" dirty="0" err="1"/>
              <a:t>Kochen</a:t>
            </a:r>
            <a:r>
              <a:rPr lang="en-US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1393B-9653-8FE3-425E-9982B27D76CF}"/>
              </a:ext>
            </a:extLst>
          </p:cNvPr>
          <p:cNvSpPr txBox="1"/>
          <p:nvPr/>
        </p:nvSpPr>
        <p:spPr>
          <a:xfrm>
            <a:off x="5128054" y="1779373"/>
            <a:ext cx="4460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Vermischen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Würzen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9058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9BE0-5F62-31C8-E79C-E091D400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Kochrezepte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19C38-4350-EBA8-1842-DA3FB14B4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Wie </a:t>
            </a:r>
            <a:r>
              <a:rPr lang="en-US" dirty="0" err="1"/>
              <a:t>kann</a:t>
            </a:r>
            <a:r>
              <a:rPr lang="en-US" dirty="0"/>
              <a:t> man die </a:t>
            </a:r>
            <a:r>
              <a:rPr lang="en-US" dirty="0" err="1"/>
              <a:t>Zutaten</a:t>
            </a:r>
            <a:r>
              <a:rPr lang="en-US" dirty="0"/>
              <a:t> </a:t>
            </a:r>
            <a:r>
              <a:rPr lang="en-US" dirty="0" err="1"/>
              <a:t>verwenden</a:t>
            </a:r>
            <a:r>
              <a:rPr lang="en-US" dirty="0"/>
              <a:t> um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kochen</a:t>
            </a:r>
            <a:r>
              <a:rPr lang="en-US" dirty="0"/>
              <a:t>? </a:t>
            </a:r>
          </a:p>
          <a:p>
            <a:r>
              <a:rPr lang="en-US" dirty="0" err="1"/>
              <a:t>Kartoffeln</a:t>
            </a:r>
            <a:r>
              <a:rPr lang="en-US" dirty="0"/>
              <a:t>, </a:t>
            </a:r>
            <a:r>
              <a:rPr lang="en-US" dirty="0" err="1"/>
              <a:t>Bohnen</a:t>
            </a:r>
            <a:r>
              <a:rPr lang="en-US" dirty="0"/>
              <a:t>, </a:t>
            </a:r>
            <a:r>
              <a:rPr lang="en-US" dirty="0" err="1"/>
              <a:t>Pilze</a:t>
            </a:r>
            <a:r>
              <a:rPr lang="en-US" dirty="0"/>
              <a:t>, </a:t>
            </a:r>
            <a:r>
              <a:rPr lang="en-US" dirty="0" err="1"/>
              <a:t>Tomaten</a:t>
            </a:r>
            <a:r>
              <a:rPr lang="en-US" dirty="0"/>
              <a:t>, Paprika, </a:t>
            </a:r>
            <a:r>
              <a:rPr lang="en-US" dirty="0" err="1"/>
              <a:t>Gurke</a:t>
            </a:r>
            <a:r>
              <a:rPr lang="en-US" dirty="0"/>
              <a:t>, </a:t>
            </a:r>
            <a:r>
              <a:rPr lang="en-US" dirty="0" err="1"/>
              <a:t>Karotten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err="1"/>
              <a:t>Apfel</a:t>
            </a:r>
            <a:r>
              <a:rPr lang="en-US" dirty="0"/>
              <a:t>, </a:t>
            </a:r>
            <a:r>
              <a:rPr lang="en-US" dirty="0" err="1"/>
              <a:t>Pfirsich</a:t>
            </a:r>
            <a:r>
              <a:rPr lang="en-US" dirty="0"/>
              <a:t>, </a:t>
            </a:r>
            <a:r>
              <a:rPr lang="en-US" dirty="0" err="1"/>
              <a:t>Erdbeere</a:t>
            </a:r>
            <a:r>
              <a:rPr lang="en-US" dirty="0"/>
              <a:t>, Kiwi, </a:t>
            </a:r>
            <a:r>
              <a:rPr lang="en-US" dirty="0" err="1"/>
              <a:t>Bananne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Überlegt</a:t>
            </a:r>
            <a:r>
              <a:rPr lang="en-US" dirty="0"/>
              <a:t> </a:t>
            </a:r>
            <a:r>
              <a:rPr lang="en-US" dirty="0" err="1"/>
              <a:t>euch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Gericht</a:t>
            </a:r>
            <a:r>
              <a:rPr lang="en-US" dirty="0"/>
              <a:t>, welches </a:t>
            </a:r>
            <a:r>
              <a:rPr lang="en-US" dirty="0" err="1"/>
              <a:t>aus</a:t>
            </a:r>
            <a:r>
              <a:rPr lang="en-US" dirty="0"/>
              <a:t> den </a:t>
            </a:r>
            <a:r>
              <a:rPr lang="en-US" dirty="0" err="1"/>
              <a:t>genannten</a:t>
            </a:r>
            <a:r>
              <a:rPr lang="en-US" dirty="0"/>
              <a:t> </a:t>
            </a:r>
            <a:r>
              <a:rPr lang="en-US" dirty="0" err="1"/>
              <a:t>Zutaten</a:t>
            </a:r>
            <a:r>
              <a:rPr lang="en-US" dirty="0"/>
              <a:t> </a:t>
            </a:r>
            <a:r>
              <a:rPr lang="en-US" dirty="0" err="1"/>
              <a:t>besteht</a:t>
            </a:r>
            <a:r>
              <a:rPr lang="en-US" dirty="0"/>
              <a:t> und </a:t>
            </a:r>
            <a:r>
              <a:rPr lang="en-US" dirty="0" err="1"/>
              <a:t>präsentiert</a:t>
            </a:r>
            <a:r>
              <a:rPr lang="en-US" dirty="0"/>
              <a:t> es </a:t>
            </a:r>
            <a:r>
              <a:rPr lang="en-US" dirty="0" err="1"/>
              <a:t>danach</a:t>
            </a:r>
            <a:r>
              <a:rPr lang="en-US" dirty="0"/>
              <a:t> den </a:t>
            </a:r>
            <a:r>
              <a:rPr lang="en-US" dirty="0" err="1"/>
              <a:t>anderen</a:t>
            </a:r>
            <a:r>
              <a:rPr lang="en-US" dirty="0"/>
              <a:t>.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	Es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alle </a:t>
            </a:r>
            <a:r>
              <a:rPr lang="en-US" dirty="0" err="1"/>
              <a:t>Zutaten</a:t>
            </a:r>
            <a:r>
              <a:rPr lang="en-US" dirty="0"/>
              <a:t> </a:t>
            </a:r>
            <a:r>
              <a:rPr lang="en-US" dirty="0" err="1"/>
              <a:t>darin</a:t>
            </a:r>
            <a:r>
              <a:rPr lang="en-US" dirty="0"/>
              <a:t> </a:t>
            </a:r>
            <a:r>
              <a:rPr lang="en-US" dirty="0" err="1"/>
              <a:t>vorkommen</a:t>
            </a:r>
            <a:r>
              <a:rPr lang="en-US" dirty="0"/>
              <a:t> und es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Zutaten</a:t>
            </a:r>
            <a:r>
              <a:rPr lang="en-US" dirty="0"/>
              <a:t> </a:t>
            </a:r>
            <a:r>
              <a:rPr lang="en-US" dirty="0" err="1"/>
              <a:t>verwendet</a:t>
            </a:r>
            <a:r>
              <a:rPr lang="en-US" dirty="0"/>
              <a:t> warden. </a:t>
            </a:r>
          </a:p>
        </p:txBody>
      </p:sp>
    </p:spTree>
    <p:extLst>
      <p:ext uri="{BB962C8B-B14F-4D97-AF65-F5344CB8AC3E}">
        <p14:creationId xmlns:p14="http://schemas.microsoft.com/office/powerpoint/2010/main" val="269538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A84D-998B-71F3-DB8A-F2936D93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Stelle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dein</a:t>
            </a:r>
            <a:r>
              <a:rPr lang="en-US" dirty="0"/>
              <a:t> </a:t>
            </a:r>
            <a:r>
              <a:rPr lang="en-US" dirty="0" err="1"/>
              <a:t>Lieblingsgericht</a:t>
            </a:r>
            <a:r>
              <a:rPr lang="en-US" dirty="0"/>
              <a:t> </a:t>
            </a:r>
            <a:r>
              <a:rPr lang="en-US" dirty="0" err="1"/>
              <a:t>vor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C6FF6-31E9-9EB3-34BA-B7F879799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welchen</a:t>
            </a:r>
            <a:r>
              <a:rPr lang="en-US" dirty="0"/>
              <a:t> </a:t>
            </a:r>
            <a:r>
              <a:rPr lang="en-US" dirty="0" err="1"/>
              <a:t>Zutaten</a:t>
            </a:r>
            <a:r>
              <a:rPr lang="en-US" dirty="0"/>
              <a:t> </a:t>
            </a:r>
            <a:r>
              <a:rPr lang="en-US" dirty="0" err="1"/>
              <a:t>besteht</a:t>
            </a:r>
            <a:r>
              <a:rPr lang="en-US" dirty="0"/>
              <a:t> </a:t>
            </a:r>
            <a:r>
              <a:rPr lang="en-US" dirty="0" err="1"/>
              <a:t>dein</a:t>
            </a:r>
            <a:r>
              <a:rPr lang="en-US" dirty="0"/>
              <a:t> </a:t>
            </a:r>
            <a:r>
              <a:rPr lang="en-US" dirty="0" err="1"/>
              <a:t>Lieblingsessen</a:t>
            </a:r>
            <a:endParaRPr lang="en-US" dirty="0"/>
          </a:p>
          <a:p>
            <a:r>
              <a:rPr lang="en-US" dirty="0" err="1"/>
              <a:t>Zeige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Bild 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3D6996-661B-B7C2-6BC2-FD6E5C5AC33A}"/>
              </a:ext>
            </a:extLst>
          </p:cNvPr>
          <p:cNvSpPr txBox="1"/>
          <p:nvPr/>
        </p:nvSpPr>
        <p:spPr>
          <a:xfrm>
            <a:off x="757238" y="3100388"/>
            <a:ext cx="56292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Reispfanne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Gemüse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Reis </a:t>
            </a:r>
            <a:r>
              <a:rPr lang="en-US" sz="2000" dirty="0" err="1"/>
              <a:t>Kochen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Hähnchen</a:t>
            </a:r>
            <a:r>
              <a:rPr lang="en-US" sz="2000" dirty="0"/>
              <a:t> in der </a:t>
            </a:r>
            <a:r>
              <a:rPr lang="en-US" sz="2000" dirty="0" err="1"/>
              <a:t>Pfanne</a:t>
            </a:r>
            <a:r>
              <a:rPr lang="en-US" sz="2000" dirty="0"/>
              <a:t> </a:t>
            </a:r>
            <a:r>
              <a:rPr lang="en-US" sz="2000" dirty="0" err="1"/>
              <a:t>anbraten</a:t>
            </a:r>
            <a:r>
              <a:rPr lang="en-US" sz="20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Karotten</a:t>
            </a:r>
            <a:r>
              <a:rPr lang="en-US" sz="2000" dirty="0"/>
              <a:t> und Paprika </a:t>
            </a:r>
            <a:r>
              <a:rPr lang="en-US" sz="2000" dirty="0" err="1"/>
              <a:t>Waschen</a:t>
            </a:r>
            <a:r>
              <a:rPr lang="en-US" sz="2000" dirty="0"/>
              <a:t> und </a:t>
            </a:r>
            <a:r>
              <a:rPr lang="en-US" sz="2000" dirty="0" err="1"/>
              <a:t>scheiden</a:t>
            </a:r>
            <a:r>
              <a:rPr lang="en-US" sz="2000" dirty="0"/>
              <a:t> – in die </a:t>
            </a:r>
            <a:r>
              <a:rPr lang="en-US" sz="2000" dirty="0" err="1"/>
              <a:t>Pfanne</a:t>
            </a:r>
            <a:r>
              <a:rPr lang="en-US" sz="20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Pilze</a:t>
            </a:r>
            <a:r>
              <a:rPr lang="en-US" sz="2000" dirty="0"/>
              <a:t> </a:t>
            </a:r>
            <a:r>
              <a:rPr lang="en-US" sz="2000" dirty="0" err="1"/>
              <a:t>schneiden</a:t>
            </a:r>
            <a:r>
              <a:rPr lang="en-US" sz="2000" dirty="0"/>
              <a:t> und </a:t>
            </a:r>
            <a:r>
              <a:rPr lang="en-US" sz="2000" dirty="0" err="1"/>
              <a:t>vermischen</a:t>
            </a:r>
            <a:r>
              <a:rPr lang="en-US" sz="20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Als </a:t>
            </a:r>
            <a:r>
              <a:rPr lang="en-US" sz="2000" dirty="0" err="1"/>
              <a:t>letztes</a:t>
            </a:r>
            <a:r>
              <a:rPr lang="en-US" sz="2000" dirty="0"/>
              <a:t> </a:t>
            </a:r>
            <a:r>
              <a:rPr lang="en-US" sz="2000" dirty="0" err="1"/>
              <a:t>Bohnen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in </a:t>
            </a:r>
            <a:r>
              <a:rPr lang="en-US" sz="2000" dirty="0" err="1"/>
              <a:t>Pfanne</a:t>
            </a:r>
            <a:r>
              <a:rPr lang="en-US" sz="2000" dirty="0"/>
              <a:t> </a:t>
            </a:r>
            <a:r>
              <a:rPr lang="en-US" sz="2000" dirty="0" err="1"/>
              <a:t>geben</a:t>
            </a:r>
            <a:r>
              <a:rPr lang="en-US" sz="20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Mit</a:t>
            </a:r>
            <a:r>
              <a:rPr lang="en-US" sz="2000" dirty="0"/>
              <a:t> </a:t>
            </a:r>
            <a:r>
              <a:rPr lang="en-US" sz="2000" dirty="0" err="1"/>
              <a:t>Salz</a:t>
            </a:r>
            <a:r>
              <a:rPr lang="en-US" sz="2000" dirty="0"/>
              <a:t>, Pfeffer und Soya Sauce </a:t>
            </a:r>
            <a:r>
              <a:rPr lang="en-US" sz="2000" dirty="0" err="1"/>
              <a:t>würzen</a:t>
            </a:r>
            <a:endParaRPr lang="en-US" sz="2000" dirty="0"/>
          </a:p>
        </p:txBody>
      </p:sp>
      <p:pic>
        <p:nvPicPr>
          <p:cNvPr id="12292" name="Picture 4" descr="Reis mit Gemüse - Rezept - GuteKueche.ch">
            <a:extLst>
              <a:ext uri="{FF2B5EF4-FFF2-40B4-BE49-F238E27FC236}">
                <a16:creationId xmlns:a16="http://schemas.microsoft.com/office/drawing/2014/main" id="{5B5A3DBA-F7BF-3A42-82CA-195432CD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2625327"/>
            <a:ext cx="4348163" cy="326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9" name="Straight Connector 13318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1" name="Group 13320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23" name="Group 13322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3324" name="Freeform: Shape 13323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325" name="Straight Connector 13324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3327" name="Rectangle 13326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80DBD-FC60-0512-39A5-0BB7B45C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159" y="3721076"/>
            <a:ext cx="4451349" cy="1532951"/>
          </a:xfrm>
        </p:spPr>
        <p:txBody>
          <a:bodyPr vert="horz" lIns="0" tIns="0" rIns="0" bIns="0" rtlCol="0" anchor="b" anchorCtr="0">
            <a:noAutofit/>
          </a:bodyPr>
          <a:lstStyle/>
          <a:p>
            <a:pPr algn="ctr"/>
            <a:r>
              <a:rPr lang="en-US" sz="3200" dirty="0" err="1"/>
              <a:t>Heferzopf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Study Break</a:t>
            </a:r>
          </a:p>
        </p:txBody>
      </p:sp>
      <p:grpSp>
        <p:nvGrpSpPr>
          <p:cNvPr id="13329" name="Group 13328">
            <a:extLst>
              <a:ext uri="{FF2B5EF4-FFF2-40B4-BE49-F238E27FC236}">
                <a16:creationId xmlns:a16="http://schemas.microsoft.com/office/drawing/2014/main" id="{49E013D9-9421-47E7-9080-30F6E544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0275" y="2840038"/>
            <a:ext cx="2216150" cy="1177924"/>
            <a:chOff x="4987925" y="2840038"/>
            <a:chExt cx="2216150" cy="1177924"/>
          </a:xfrm>
        </p:grpSpPr>
        <p:sp>
          <p:nvSpPr>
            <p:cNvPr id="13330" name="Rectangle 13329">
              <a:extLst>
                <a:ext uri="{FF2B5EF4-FFF2-40B4-BE49-F238E27FC236}">
                  <a16:creationId xmlns:a16="http://schemas.microsoft.com/office/drawing/2014/main" id="{9109F7CF-3139-48B9-AF7B-9BD2941A8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31" name="Rectangle 13330">
              <a:extLst>
                <a:ext uri="{FF2B5EF4-FFF2-40B4-BE49-F238E27FC236}">
                  <a16:creationId xmlns:a16="http://schemas.microsoft.com/office/drawing/2014/main" id="{15A838F8-C7B5-4988-81A9-B02E6C8F9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32" name="Rectangle 13331">
              <a:extLst>
                <a:ext uri="{FF2B5EF4-FFF2-40B4-BE49-F238E27FC236}">
                  <a16:creationId xmlns:a16="http://schemas.microsoft.com/office/drawing/2014/main" id="{85B86A1A-402F-4AE2-B5E6-B8A5FB16C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333" name="Group 13332">
              <a:extLst>
                <a:ext uri="{FF2B5EF4-FFF2-40B4-BE49-F238E27FC236}">
                  <a16:creationId xmlns:a16="http://schemas.microsoft.com/office/drawing/2014/main" id="{44A0542D-9B1C-46B1-82B5-54470B69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13341" name="Freeform: Shape 13340">
                <a:extLst>
                  <a:ext uri="{FF2B5EF4-FFF2-40B4-BE49-F238E27FC236}">
                    <a16:creationId xmlns:a16="http://schemas.microsoft.com/office/drawing/2014/main" id="{F3AFD408-F48C-4C50-8D5E-5DD627179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42" name="Freeform: Shape 13341">
                <a:extLst>
                  <a:ext uri="{FF2B5EF4-FFF2-40B4-BE49-F238E27FC236}">
                    <a16:creationId xmlns:a16="http://schemas.microsoft.com/office/drawing/2014/main" id="{9C45F007-BD45-43C0-8579-5601F9CA7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334" name="Group 13333">
              <a:extLst>
                <a:ext uri="{FF2B5EF4-FFF2-40B4-BE49-F238E27FC236}">
                  <a16:creationId xmlns:a16="http://schemas.microsoft.com/office/drawing/2014/main" id="{97131E1B-CE62-4AB1-A2D9-02E823C9B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13335" name="Group 13334">
                <a:extLst>
                  <a:ext uri="{FF2B5EF4-FFF2-40B4-BE49-F238E27FC236}">
                    <a16:creationId xmlns:a16="http://schemas.microsoft.com/office/drawing/2014/main" id="{745E8D88-C0BB-4D1C-B240-D441BBA6F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13339" name="Freeform: Shape 13338">
                  <a:extLst>
                    <a:ext uri="{FF2B5EF4-FFF2-40B4-BE49-F238E27FC236}">
                      <a16:creationId xmlns:a16="http://schemas.microsoft.com/office/drawing/2014/main" id="{AAB960BE-12F5-4ADA-AA9E-0EC5425641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340" name="Straight Connector 13339">
                  <a:extLst>
                    <a:ext uri="{FF2B5EF4-FFF2-40B4-BE49-F238E27FC236}">
                      <a16:creationId xmlns:a16="http://schemas.microsoft.com/office/drawing/2014/main" id="{7E9BB9F7-7101-4BF3-9191-5893E4C58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36" name="Group 13335">
                <a:extLst>
                  <a:ext uri="{FF2B5EF4-FFF2-40B4-BE49-F238E27FC236}">
                    <a16:creationId xmlns:a16="http://schemas.microsoft.com/office/drawing/2014/main" id="{D0710A9C-48A5-404F-9EC4-D486FCDFD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13337" name="Freeform: Shape 13336">
                  <a:extLst>
                    <a:ext uri="{FF2B5EF4-FFF2-40B4-BE49-F238E27FC236}">
                      <a16:creationId xmlns:a16="http://schemas.microsoft.com/office/drawing/2014/main" id="{5111EC00-4B3D-478C-AD25-F35644013E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338" name="Straight Connector 13337">
                  <a:extLst>
                    <a:ext uri="{FF2B5EF4-FFF2-40B4-BE49-F238E27FC236}">
                      <a16:creationId xmlns:a16="http://schemas.microsoft.com/office/drawing/2014/main" id="{350412DA-ED08-4AFA-AED3-DFB42655D4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3314" name="Picture 2" descr="Hefezopf wie vom Bäcker | Kidsrezepte">
            <a:extLst>
              <a:ext uri="{FF2B5EF4-FFF2-40B4-BE49-F238E27FC236}">
                <a16:creationId xmlns:a16="http://schemas.microsoft.com/office/drawing/2014/main" id="{BF32E5E3-76E8-F8D3-0866-AE36B44142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" r="-1" b="249"/>
          <a:stretch/>
        </p:blipFill>
        <p:spPr bwMode="auto">
          <a:xfrm>
            <a:off x="6654800" y="540032"/>
            <a:ext cx="4996212" cy="5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6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26A7-C095-179C-C2F1-3BEC26EB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5F23-9170-24FA-1DD7-C9B598BD7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Wer</a:t>
            </a:r>
            <a:r>
              <a:rPr lang="en-US" dirty="0"/>
              <a:t> von </a:t>
            </a:r>
            <a:r>
              <a:rPr lang="en-US" dirty="0" err="1"/>
              <a:t>euch</a:t>
            </a:r>
            <a:r>
              <a:rPr lang="en-US" dirty="0"/>
              <a:t> </a:t>
            </a:r>
            <a:r>
              <a:rPr lang="en-US" dirty="0" err="1"/>
              <a:t>Kocht</a:t>
            </a:r>
            <a:r>
              <a:rPr lang="en-US" dirty="0"/>
              <a:t> gerne? </a:t>
            </a:r>
          </a:p>
          <a:p>
            <a:r>
              <a:rPr lang="en-US" dirty="0" err="1"/>
              <a:t>Kocht</a:t>
            </a:r>
            <a:r>
              <a:rPr lang="en-US" dirty="0"/>
              <a:t> </a:t>
            </a:r>
            <a:r>
              <a:rPr lang="en-US" dirty="0" err="1"/>
              <a:t>jemand</a:t>
            </a:r>
            <a:r>
              <a:rPr lang="en-US" dirty="0"/>
              <a:t> von </a:t>
            </a:r>
            <a:r>
              <a:rPr lang="en-US" dirty="0" err="1"/>
              <a:t>euch</a:t>
            </a:r>
            <a:r>
              <a:rPr lang="en-US" dirty="0"/>
              <a:t> </a:t>
            </a:r>
            <a:r>
              <a:rPr lang="en-US" dirty="0" err="1"/>
              <a:t>regelmäßig</a:t>
            </a:r>
            <a:endParaRPr lang="en-US" dirty="0"/>
          </a:p>
          <a:p>
            <a:r>
              <a:rPr lang="en-US" dirty="0"/>
              <a:t>Hat es </a:t>
            </a:r>
            <a:r>
              <a:rPr lang="en-US" dirty="0" err="1"/>
              <a:t>sich</a:t>
            </a:r>
            <a:r>
              <a:rPr lang="en-US" dirty="0"/>
              <a:t> in den </a:t>
            </a:r>
            <a:r>
              <a:rPr lang="en-US" dirty="0" err="1"/>
              <a:t>letzten</a:t>
            </a:r>
            <a:r>
              <a:rPr lang="en-US" dirty="0"/>
              <a:t> Jahren </a:t>
            </a:r>
            <a:r>
              <a:rPr lang="en-US" dirty="0" err="1"/>
              <a:t>verändert</a:t>
            </a:r>
            <a:r>
              <a:rPr lang="en-US" dirty="0"/>
              <a:t>, </a:t>
            </a:r>
            <a:r>
              <a:rPr lang="en-US" dirty="0" err="1"/>
              <a:t>duch</a:t>
            </a:r>
            <a:r>
              <a:rPr lang="en-US" dirty="0"/>
              <a:t> die </a:t>
            </a:r>
            <a:r>
              <a:rPr lang="en-US" dirty="0" err="1"/>
              <a:t>Pandemie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das </a:t>
            </a:r>
            <a:r>
              <a:rPr lang="en-US" dirty="0" err="1"/>
              <a:t>Studium</a:t>
            </a:r>
            <a:r>
              <a:rPr lang="en-US" dirty="0"/>
              <a:t>?</a:t>
            </a:r>
          </a:p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dein</a:t>
            </a:r>
            <a:r>
              <a:rPr lang="en-US" dirty="0"/>
              <a:t> </a:t>
            </a:r>
            <a:r>
              <a:rPr lang="en-US" dirty="0" err="1"/>
              <a:t>Lieblingsessen</a:t>
            </a:r>
            <a:r>
              <a:rPr lang="en-US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8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D735-79B0-860D-96BF-A12A2C68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Quiz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818C1-3C09-402D-2F0C-F15DA0BEE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Welches  </a:t>
            </a:r>
            <a:r>
              <a:rPr lang="en-US" dirty="0" err="1"/>
              <a:t>Deutschen</a:t>
            </a:r>
            <a:r>
              <a:rPr lang="en-US" dirty="0"/>
              <a:t> </a:t>
            </a:r>
            <a:r>
              <a:rPr lang="en-US" dirty="0" err="1"/>
              <a:t>Obst</a:t>
            </a:r>
            <a:r>
              <a:rPr lang="en-US" dirty="0"/>
              <a:t> und </a:t>
            </a:r>
            <a:r>
              <a:rPr lang="en-US" dirty="0" err="1"/>
              <a:t>Gemüse</a:t>
            </a:r>
            <a:r>
              <a:rPr lang="en-US" dirty="0"/>
              <a:t> </a:t>
            </a:r>
            <a:r>
              <a:rPr lang="en-US" dirty="0" err="1"/>
              <a:t>kennt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bereits</a:t>
            </a:r>
            <a:r>
              <a:rPr lang="en-US" dirty="0"/>
              <a:t>? </a:t>
            </a:r>
          </a:p>
        </p:txBody>
      </p:sp>
      <p:pic>
        <p:nvPicPr>
          <p:cNvPr id="1026" name="Picture 2" descr="Sind Karotten gesund? - Wichtige Fakten">
            <a:extLst>
              <a:ext uri="{FF2B5EF4-FFF2-40B4-BE49-F238E27FC236}">
                <a16:creationId xmlns:a16="http://schemas.microsoft.com/office/drawing/2014/main" id="{1AD048ED-1A02-4CBD-A99E-512046221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9" y="2708255"/>
            <a:ext cx="4952999" cy="31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7951EF-9B93-0858-64C8-C4D9935E2833}"/>
              </a:ext>
            </a:extLst>
          </p:cNvPr>
          <p:cNvSpPr txBox="1"/>
          <p:nvPr/>
        </p:nvSpPr>
        <p:spPr>
          <a:xfrm>
            <a:off x="7331077" y="3406412"/>
            <a:ext cx="4157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Die </a:t>
            </a:r>
            <a:r>
              <a:rPr lang="en-US" sz="2800" dirty="0" err="1"/>
              <a:t>Karotten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dirty="0" err="1"/>
              <a:t>carott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6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mas Kartoffelgulasch - Rezept | GuteKueche.at">
            <a:extLst>
              <a:ext uri="{FF2B5EF4-FFF2-40B4-BE49-F238E27FC236}">
                <a16:creationId xmlns:a16="http://schemas.microsoft.com/office/drawing/2014/main" id="{9DDEF0B3-EF00-A54D-C05D-F1406B76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741"/>
            <a:ext cx="3818238" cy="25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maten: Das Sommergemüse zum Selber-Anbauen - kochbar.de">
            <a:extLst>
              <a:ext uri="{FF2B5EF4-FFF2-40B4-BE49-F238E27FC236}">
                <a16:creationId xmlns:a16="http://schemas.microsoft.com/office/drawing/2014/main" id="{5CAE8DA2-FA84-A5F5-5CEB-8EF8C0D88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880741"/>
            <a:ext cx="4470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hne – Wikipedia">
            <a:extLst>
              <a:ext uri="{FF2B5EF4-FFF2-40B4-BE49-F238E27FC236}">
                <a16:creationId xmlns:a16="http://schemas.microsoft.com/office/drawing/2014/main" id="{7428E8DF-0C31-0BD3-B115-6271AB49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68" y="914400"/>
            <a:ext cx="3771902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651FF6-67ED-CD7A-11E9-A8DF82F2769B}"/>
              </a:ext>
            </a:extLst>
          </p:cNvPr>
          <p:cNvSpPr txBox="1"/>
          <p:nvPr/>
        </p:nvSpPr>
        <p:spPr>
          <a:xfrm>
            <a:off x="128588" y="3829050"/>
            <a:ext cx="3571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 </a:t>
            </a:r>
            <a:r>
              <a:rPr lang="en-US" dirty="0" err="1"/>
              <a:t>Kartoffeln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potato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6632B-11EA-DAAA-8338-220E0D728AF3}"/>
              </a:ext>
            </a:extLst>
          </p:cNvPr>
          <p:cNvSpPr txBox="1"/>
          <p:nvPr/>
        </p:nvSpPr>
        <p:spPr>
          <a:xfrm>
            <a:off x="4087318" y="3829050"/>
            <a:ext cx="431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 </a:t>
            </a:r>
            <a:r>
              <a:rPr lang="en-US" dirty="0" err="1"/>
              <a:t>Tomaten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 tomato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65D62-B36C-6706-DFD6-8497AF73D837}"/>
              </a:ext>
            </a:extLst>
          </p:cNvPr>
          <p:cNvSpPr txBox="1"/>
          <p:nvPr/>
        </p:nvSpPr>
        <p:spPr>
          <a:xfrm>
            <a:off x="8515350" y="3971925"/>
            <a:ext cx="365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 </a:t>
            </a:r>
            <a:r>
              <a:rPr lang="en-US" dirty="0" err="1"/>
              <a:t>Bohne</a:t>
            </a:r>
            <a:r>
              <a:rPr lang="en-US" dirty="0"/>
              <a:t>/</a:t>
            </a:r>
            <a:r>
              <a:rPr lang="en-US" dirty="0" err="1"/>
              <a:t>Bohnen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bean/beans</a:t>
            </a:r>
          </a:p>
        </p:txBody>
      </p:sp>
    </p:spTree>
    <p:extLst>
      <p:ext uri="{BB962C8B-B14F-4D97-AF65-F5344CB8AC3E}">
        <p14:creationId xmlns:p14="http://schemas.microsoft.com/office/powerpoint/2010/main" val="85221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urkensamen | lange Gurke | PROLOOG F1 | Rijk Zwaan">
            <a:extLst>
              <a:ext uri="{FF2B5EF4-FFF2-40B4-BE49-F238E27FC236}">
                <a16:creationId xmlns:a16="http://schemas.microsoft.com/office/drawing/2014/main" id="{143CE815-A785-232B-91E4-5FB81A44D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013"/>
            <a:ext cx="347165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o-Paprikapflanzen &amp; Bio-Chilipflanzen kaufen | Wunderlich ☀">
            <a:extLst>
              <a:ext uri="{FF2B5EF4-FFF2-40B4-BE49-F238E27FC236}">
                <a16:creationId xmlns:a16="http://schemas.microsoft.com/office/drawing/2014/main" id="{B4B7D512-4C08-FB51-D448-9D9A0BA5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116013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ampignons weiß online bestellen/ kaufen bei Vegansnacks | vegansnacks.de">
            <a:extLst>
              <a:ext uri="{FF2B5EF4-FFF2-40B4-BE49-F238E27FC236}">
                <a16:creationId xmlns:a16="http://schemas.microsoft.com/office/drawing/2014/main" id="{4AB2CE46-BE43-B19F-65C7-E1E63F863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04" y="1116013"/>
            <a:ext cx="4105896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55457-0DDB-6D58-68EF-1A1F975E31A7}"/>
              </a:ext>
            </a:extLst>
          </p:cNvPr>
          <p:cNvSpPr txBox="1"/>
          <p:nvPr/>
        </p:nvSpPr>
        <p:spPr>
          <a:xfrm>
            <a:off x="157163" y="3971925"/>
            <a:ext cx="3314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 </a:t>
            </a:r>
            <a:r>
              <a:rPr lang="en-US" dirty="0" err="1"/>
              <a:t>Gurke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cucumber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5D575-A0C5-334B-ADBB-C4BBD7F7CF59}"/>
              </a:ext>
            </a:extLst>
          </p:cNvPr>
          <p:cNvSpPr txBox="1"/>
          <p:nvPr/>
        </p:nvSpPr>
        <p:spPr>
          <a:xfrm>
            <a:off x="3949700" y="3971925"/>
            <a:ext cx="3379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 Paprika </a:t>
            </a:r>
          </a:p>
          <a:p>
            <a:endParaRPr lang="en-US" dirty="0"/>
          </a:p>
          <a:p>
            <a:r>
              <a:rPr lang="en-US" dirty="0"/>
              <a:t>pepper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B5732-B956-4CF5-9250-D7C34E4FC1AD}"/>
              </a:ext>
            </a:extLst>
          </p:cNvPr>
          <p:cNvSpPr txBox="1"/>
          <p:nvPr/>
        </p:nvSpPr>
        <p:spPr>
          <a:xfrm>
            <a:off x="8201025" y="3971925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 </a:t>
            </a:r>
            <a:r>
              <a:rPr lang="en-US" dirty="0" err="1"/>
              <a:t>Pilze</a:t>
            </a:r>
            <a:r>
              <a:rPr lang="en-US" dirty="0"/>
              <a:t>/der </a:t>
            </a:r>
            <a:r>
              <a:rPr lang="en-US" dirty="0" err="1"/>
              <a:t>Pliz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Mushroom </a:t>
            </a:r>
          </a:p>
        </p:txBody>
      </p:sp>
    </p:spTree>
    <p:extLst>
      <p:ext uri="{BB962C8B-B14F-4D97-AF65-F5344CB8AC3E}">
        <p14:creationId xmlns:p14="http://schemas.microsoft.com/office/powerpoint/2010/main" val="14228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rdbeeren – Tipps und Infos rund um die empfindliche Frucht | Nds.  Landesamt für Verbraucherschutz und Lebensmittelsicherheit">
            <a:extLst>
              <a:ext uri="{FF2B5EF4-FFF2-40B4-BE49-F238E27FC236}">
                <a16:creationId xmlns:a16="http://schemas.microsoft.com/office/drawing/2014/main" id="{8F76FADD-2B70-D780-C6B5-077CB2C05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4475589" cy="24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pfel - Gesunde Rezepte und mehr | Gesundheitsportal">
            <a:extLst>
              <a:ext uri="{FF2B5EF4-FFF2-40B4-BE49-F238E27FC236}">
                <a16:creationId xmlns:a16="http://schemas.microsoft.com/office/drawing/2014/main" id="{FD7109C0-5E53-EF68-A6B7-68C788F3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07" y="1025202"/>
            <a:ext cx="3438525" cy="236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firsich-Dinkel-Manelmus-Brei | Breikost | Obst-Brei">
            <a:extLst>
              <a:ext uri="{FF2B5EF4-FFF2-40B4-BE49-F238E27FC236}">
                <a16:creationId xmlns:a16="http://schemas.microsoft.com/office/drawing/2014/main" id="{7C6156C3-7FD1-54C7-8689-50C453E64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1025202"/>
            <a:ext cx="3271837" cy="24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F46DE6-D445-FA71-E626-13027246AA0B}"/>
              </a:ext>
            </a:extLst>
          </p:cNvPr>
          <p:cNvSpPr txBox="1"/>
          <p:nvPr/>
        </p:nvSpPr>
        <p:spPr>
          <a:xfrm>
            <a:off x="185738" y="4014788"/>
            <a:ext cx="4289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 </a:t>
            </a:r>
            <a:r>
              <a:rPr lang="en-US" dirty="0" err="1"/>
              <a:t>Erdbere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strawberry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F4E77-4A62-9477-A473-DDEDFFB9D4B2}"/>
              </a:ext>
            </a:extLst>
          </p:cNvPr>
          <p:cNvSpPr txBox="1"/>
          <p:nvPr/>
        </p:nvSpPr>
        <p:spPr>
          <a:xfrm>
            <a:off x="4591050" y="3914775"/>
            <a:ext cx="3438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 </a:t>
            </a:r>
            <a:r>
              <a:rPr lang="en-US" dirty="0" err="1"/>
              <a:t>Apfel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apple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23BF2-C574-66CA-77F0-C78904399DD8}"/>
              </a:ext>
            </a:extLst>
          </p:cNvPr>
          <p:cNvSpPr txBox="1"/>
          <p:nvPr/>
        </p:nvSpPr>
        <p:spPr>
          <a:xfrm>
            <a:off x="8786813" y="4014788"/>
            <a:ext cx="3076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 </a:t>
            </a:r>
            <a:r>
              <a:rPr lang="en-US" dirty="0" err="1"/>
              <a:t>Pfirsich</a:t>
            </a:r>
            <a:r>
              <a:rPr lang="en-US" dirty="0"/>
              <a:t>/die </a:t>
            </a:r>
            <a:r>
              <a:rPr lang="en-US" dirty="0" err="1"/>
              <a:t>Pfirsiche</a:t>
            </a:r>
            <a:endParaRPr lang="en-US" dirty="0"/>
          </a:p>
          <a:p>
            <a:endParaRPr lang="en-US" dirty="0"/>
          </a:p>
          <a:p>
            <a:r>
              <a:rPr lang="en-US" dirty="0"/>
              <a:t>peach</a:t>
            </a:r>
          </a:p>
        </p:txBody>
      </p:sp>
    </p:spTree>
    <p:extLst>
      <p:ext uri="{BB962C8B-B14F-4D97-AF65-F5344CB8AC3E}">
        <p14:creationId xmlns:p14="http://schemas.microsoft.com/office/powerpoint/2010/main" val="85562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nane - Alles über die Banane">
            <a:extLst>
              <a:ext uri="{FF2B5EF4-FFF2-40B4-BE49-F238E27FC236}">
                <a16:creationId xmlns:a16="http://schemas.microsoft.com/office/drawing/2014/main" id="{9FCF81A2-5CBA-CB0B-3025-E91EB6D55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8008"/>
            <a:ext cx="3405188" cy="25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alatkopf | Obst und Gemüse Kräling">
            <a:extLst>
              <a:ext uri="{FF2B5EF4-FFF2-40B4-BE49-F238E27FC236}">
                <a16:creationId xmlns:a16="http://schemas.microsoft.com/office/drawing/2014/main" id="{2BBD9A53-E2B7-4A5E-FB39-CE911C27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77" y="1218008"/>
            <a:ext cx="3405188" cy="25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iwi | Description, Fruit, Nutrition, Species, &amp; Facts | Britannica">
            <a:extLst>
              <a:ext uri="{FF2B5EF4-FFF2-40B4-BE49-F238E27FC236}">
                <a16:creationId xmlns:a16="http://schemas.microsoft.com/office/drawing/2014/main" id="{BD32D29F-F78D-BD79-F8B2-B1019F954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54" y="1290499"/>
            <a:ext cx="3598862" cy="24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45076D-18C8-5354-24E7-A6E66CCACC0A}"/>
              </a:ext>
            </a:extLst>
          </p:cNvPr>
          <p:cNvSpPr txBox="1"/>
          <p:nvPr/>
        </p:nvSpPr>
        <p:spPr>
          <a:xfrm>
            <a:off x="157163" y="4171950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 </a:t>
            </a:r>
            <a:r>
              <a:rPr lang="en-US" dirty="0" err="1"/>
              <a:t>Banane</a:t>
            </a:r>
            <a:endParaRPr lang="en-US" dirty="0"/>
          </a:p>
          <a:p>
            <a:endParaRPr lang="en-US" dirty="0"/>
          </a:p>
          <a:p>
            <a:r>
              <a:rPr lang="en-US" dirty="0"/>
              <a:t>banana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7B05A-2EAC-91FC-93C5-2E5525CA66B9}"/>
              </a:ext>
            </a:extLst>
          </p:cNvPr>
          <p:cNvSpPr txBox="1"/>
          <p:nvPr/>
        </p:nvSpPr>
        <p:spPr>
          <a:xfrm>
            <a:off x="4343400" y="4371975"/>
            <a:ext cx="331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 Salat</a:t>
            </a:r>
          </a:p>
          <a:p>
            <a:endParaRPr lang="en-US" dirty="0"/>
          </a:p>
          <a:p>
            <a:r>
              <a:rPr lang="en-US" dirty="0"/>
              <a:t>Lettuce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24AAF-5562-F2DA-077F-E27AC14DEBF1}"/>
              </a:ext>
            </a:extLst>
          </p:cNvPr>
          <p:cNvSpPr txBox="1"/>
          <p:nvPr/>
        </p:nvSpPr>
        <p:spPr>
          <a:xfrm>
            <a:off x="8415338" y="4371975"/>
            <a:ext cx="325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 Kiwi/die Kiwis </a:t>
            </a:r>
          </a:p>
          <a:p>
            <a:endParaRPr lang="en-US" dirty="0"/>
          </a:p>
          <a:p>
            <a:r>
              <a:rPr lang="en-US" dirty="0"/>
              <a:t>kiwi</a:t>
            </a:r>
          </a:p>
        </p:txBody>
      </p:sp>
    </p:spTree>
    <p:extLst>
      <p:ext uri="{BB962C8B-B14F-4D97-AF65-F5344CB8AC3E}">
        <p14:creationId xmlns:p14="http://schemas.microsoft.com/office/powerpoint/2010/main" val="36690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alatkopf | Obst und Gemüse Kräling">
            <a:extLst>
              <a:ext uri="{FF2B5EF4-FFF2-40B4-BE49-F238E27FC236}">
                <a16:creationId xmlns:a16="http://schemas.microsoft.com/office/drawing/2014/main" id="{0647A246-CFE3-480D-788F-7D6D8CA02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4" r="-2" b="13570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rdbeeren – Tipps und Infos rund um die empfindliche Frucht | Nds.  Landesamt für Verbraucherschutz und Lebensmittelsicherheit">
            <a:extLst>
              <a:ext uri="{FF2B5EF4-FFF2-40B4-BE49-F238E27FC236}">
                <a16:creationId xmlns:a16="http://schemas.microsoft.com/office/drawing/2014/main" id="{0F2C17DB-AD14-93FC-258C-309CF8352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 b="170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omaten: Das Sommergemüse zum Selber-Anbauen - kochbar.de">
            <a:extLst>
              <a:ext uri="{FF2B5EF4-FFF2-40B4-BE49-F238E27FC236}">
                <a16:creationId xmlns:a16="http://schemas.microsoft.com/office/drawing/2014/main" id="{9BE92A5C-869A-A229-D452-6C1D00874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9" r="22023" b="1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7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 descr="Banane - Alles über die Banane">
            <a:extLst>
              <a:ext uri="{FF2B5EF4-FFF2-40B4-BE49-F238E27FC236}">
                <a16:creationId xmlns:a16="http://schemas.microsoft.com/office/drawing/2014/main" id="{87665494-ED0C-9372-F2C7-A8E479D94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 r="-2" b="12130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urkensamen | lange Gurke | PROLOOG F1 | Rijk Zwaan">
            <a:extLst>
              <a:ext uri="{FF2B5EF4-FFF2-40B4-BE49-F238E27FC236}">
                <a16:creationId xmlns:a16="http://schemas.microsoft.com/office/drawing/2014/main" id="{931BDF08-E75B-88F2-A0A1-7DACD3056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8" r="-2" b="-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ohne – Wikipedia">
            <a:extLst>
              <a:ext uri="{FF2B5EF4-FFF2-40B4-BE49-F238E27FC236}">
                <a16:creationId xmlns:a16="http://schemas.microsoft.com/office/drawing/2014/main" id="{1704E0CD-ECE1-C4E8-278C-27F24E6DA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6" r="17891" b="2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92655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DarkSeedLeftStep">
      <a:dk1>
        <a:srgbClr val="000000"/>
      </a:dk1>
      <a:lt1>
        <a:srgbClr val="FFFFFF"/>
      </a:lt1>
      <a:dk2>
        <a:srgbClr val="412624"/>
      </a:dk2>
      <a:lt2>
        <a:srgbClr val="E6E2E8"/>
      </a:lt2>
      <a:accent1>
        <a:srgbClr val="67B346"/>
      </a:accent1>
      <a:accent2>
        <a:srgbClr val="8DAD39"/>
      </a:accent2>
      <a:accent3>
        <a:srgbClr val="B0A145"/>
      </a:accent3>
      <a:accent4>
        <a:srgbClr val="B1703B"/>
      </a:accent4>
      <a:accent5>
        <a:srgbClr val="C3504D"/>
      </a:accent5>
      <a:accent6>
        <a:srgbClr val="B13B69"/>
      </a:accent6>
      <a:hlink>
        <a:srgbClr val="BF583F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262</Words>
  <Application>Microsoft Macintosh PowerPoint</Application>
  <PresentationFormat>Widescreen</PresentationFormat>
  <Paragraphs>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 LT Pro Light</vt:lpstr>
      <vt:lpstr>Calibri</vt:lpstr>
      <vt:lpstr>Rockwell Nova Light</vt:lpstr>
      <vt:lpstr>Wingdings</vt:lpstr>
      <vt:lpstr>LeafVTI</vt:lpstr>
      <vt:lpstr>Lebensmittel und Lebensmittelgeschäfte </vt:lpstr>
      <vt:lpstr>Diskussion </vt:lpstr>
      <vt:lpstr>Food Quiz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Welche Zutaten benötige ich Dafür?</vt:lpstr>
      <vt:lpstr>Welche Zutaten benötige ich Dafür?</vt:lpstr>
      <vt:lpstr>PowerPoint Presentation</vt:lpstr>
      <vt:lpstr>Koch Vokabeln </vt:lpstr>
      <vt:lpstr>Kochrezepte </vt:lpstr>
      <vt:lpstr>Stelle uns dein Lieblingsgericht vor</vt:lpstr>
      <vt:lpstr>Heferzopf      Study Break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Lebensmittel und Lebensmittelgeschäfte </dc:title>
  <dc:creator>Marco Dominik Sievers</dc:creator>
  <cp:lastModifiedBy>Marco Dominik Sievers</cp:lastModifiedBy>
  <cp:revision>8</cp:revision>
  <dcterms:created xsi:type="dcterms:W3CDTF">2022-09-08T18:19:37Z</dcterms:created>
  <dcterms:modified xsi:type="dcterms:W3CDTF">2022-09-12T05:30:52Z</dcterms:modified>
</cp:coreProperties>
</file>