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57" r:id="rId4"/>
    <p:sldId id="259" r:id="rId5"/>
    <p:sldId id="262" r:id="rId6"/>
    <p:sldId id="260" r:id="rId7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ier, Jana (LpB HDB)" initials="LJ(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4010E6-B239-4779-A29E-B166F6438F8F}" v="75" dt="2021-05-21T15:30:39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792" autoAdjust="0"/>
  </p:normalViewPr>
  <p:slideViewPr>
    <p:cSldViewPr>
      <p:cViewPr varScale="1">
        <p:scale>
          <a:sx n="44" d="100"/>
          <a:sy n="44" d="100"/>
        </p:scale>
        <p:origin x="2164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 Laier" userId="ffce776c7827bad7" providerId="LiveId" clId="{6A4010E6-B239-4779-A29E-B166F6438F8F}"/>
    <pc:docChg chg="undo redo custSel modSld sldOrd">
      <pc:chgData name="Jana Laier" userId="ffce776c7827bad7" providerId="LiveId" clId="{6A4010E6-B239-4779-A29E-B166F6438F8F}" dt="2021-05-22T11:43:29.943" v="2244" actId="20577"/>
      <pc:docMkLst>
        <pc:docMk/>
      </pc:docMkLst>
      <pc:sldChg chg="addSp delSp modSp mod">
        <pc:chgData name="Jana Laier" userId="ffce776c7827bad7" providerId="LiveId" clId="{6A4010E6-B239-4779-A29E-B166F6438F8F}" dt="2021-05-22T11:43:29.943" v="2244" actId="20577"/>
        <pc:sldMkLst>
          <pc:docMk/>
          <pc:sldMk cId="3197903286" sldId="257"/>
        </pc:sldMkLst>
        <pc:spChg chg="mod">
          <ac:chgData name="Jana Laier" userId="ffce776c7827bad7" providerId="LiveId" clId="{6A4010E6-B239-4779-A29E-B166F6438F8F}" dt="2021-05-20T11:44:26.723" v="489" actId="1076"/>
          <ac:spMkLst>
            <pc:docMk/>
            <pc:sldMk cId="3197903286" sldId="257"/>
            <ac:spMk id="12" creationId="{00000000-0000-0000-0000-000000000000}"/>
          </ac:spMkLst>
        </pc:spChg>
        <pc:spChg chg="mod">
          <ac:chgData name="Jana Laier" userId="ffce776c7827bad7" providerId="LiveId" clId="{6A4010E6-B239-4779-A29E-B166F6438F8F}" dt="2021-05-20T11:44:02.905" v="486" actId="1035"/>
          <ac:spMkLst>
            <pc:docMk/>
            <pc:sldMk cId="3197903286" sldId="257"/>
            <ac:spMk id="50" creationId="{00000000-0000-0000-0000-000000000000}"/>
          </ac:spMkLst>
        </pc:spChg>
        <pc:spChg chg="add mod">
          <ac:chgData name="Jana Laier" userId="ffce776c7827bad7" providerId="LiveId" clId="{6A4010E6-B239-4779-A29E-B166F6438F8F}" dt="2021-05-22T11:43:29.943" v="2244" actId="20577"/>
          <ac:spMkLst>
            <pc:docMk/>
            <pc:sldMk cId="3197903286" sldId="257"/>
            <ac:spMk id="60" creationId="{700D5E5C-4CAA-4E7B-AB73-7E7B62343493}"/>
          </ac:spMkLst>
        </pc:spChg>
        <pc:grpChg chg="mod">
          <ac:chgData name="Jana Laier" userId="ffce776c7827bad7" providerId="LiveId" clId="{6A4010E6-B239-4779-A29E-B166F6438F8F}" dt="2021-05-20T11:44:02.905" v="486" actId="1035"/>
          <ac:grpSpMkLst>
            <pc:docMk/>
            <pc:sldMk cId="3197903286" sldId="257"/>
            <ac:grpSpMk id="6" creationId="{00000000-0000-0000-0000-000000000000}"/>
          </ac:grpSpMkLst>
        </pc:grpChg>
        <pc:grpChg chg="mod">
          <ac:chgData name="Jana Laier" userId="ffce776c7827bad7" providerId="LiveId" clId="{6A4010E6-B239-4779-A29E-B166F6438F8F}" dt="2021-05-20T11:44:02.905" v="486" actId="1035"/>
          <ac:grpSpMkLst>
            <pc:docMk/>
            <pc:sldMk cId="3197903286" sldId="257"/>
            <ac:grpSpMk id="11" creationId="{00000000-0000-0000-0000-000000000000}"/>
          </ac:grpSpMkLst>
        </pc:grpChg>
        <pc:grpChg chg="add mod">
          <ac:chgData name="Jana Laier" userId="ffce776c7827bad7" providerId="LiveId" clId="{6A4010E6-B239-4779-A29E-B166F6438F8F}" dt="2021-05-20T11:44:36.935" v="495" actId="1036"/>
          <ac:grpSpMkLst>
            <pc:docMk/>
            <pc:sldMk cId="3197903286" sldId="257"/>
            <ac:grpSpMk id="38" creationId="{B88EE01E-A835-40F9-B4D9-53A73E9FE7B5}"/>
          </ac:grpSpMkLst>
        </pc:grpChg>
        <pc:grpChg chg="mod">
          <ac:chgData name="Jana Laier" userId="ffce776c7827bad7" providerId="LiveId" clId="{6A4010E6-B239-4779-A29E-B166F6438F8F}" dt="2021-05-20T11:42:57.231" v="467"/>
          <ac:grpSpMkLst>
            <pc:docMk/>
            <pc:sldMk cId="3197903286" sldId="257"/>
            <ac:grpSpMk id="39" creationId="{198CA8B7-FCB4-49DA-A296-77B459A71651}"/>
          </ac:grpSpMkLst>
        </pc:grpChg>
        <pc:grpChg chg="mod">
          <ac:chgData name="Jana Laier" userId="ffce776c7827bad7" providerId="LiveId" clId="{6A4010E6-B239-4779-A29E-B166F6438F8F}" dt="2021-05-20T11:42:57.231" v="467"/>
          <ac:grpSpMkLst>
            <pc:docMk/>
            <pc:sldMk cId="3197903286" sldId="257"/>
            <ac:grpSpMk id="42" creationId="{7588928E-7DBF-4583-A94F-C69F1FEA08CE}"/>
          </ac:grpSpMkLst>
        </pc:grpChg>
        <pc:picChg chg="mod">
          <ac:chgData name="Jana Laier" userId="ffce776c7827bad7" providerId="LiveId" clId="{6A4010E6-B239-4779-A29E-B166F6438F8F}" dt="2021-05-20T11:43:56.945" v="482" actId="1076"/>
          <ac:picMkLst>
            <pc:docMk/>
            <pc:sldMk cId="3197903286" sldId="257"/>
            <ac:picMk id="2" creationId="{00000000-0000-0000-0000-000000000000}"/>
          </ac:picMkLst>
        </pc:picChg>
        <pc:picChg chg="mod modCrop">
          <ac:chgData name="Jana Laier" userId="ffce776c7827bad7" providerId="LiveId" clId="{6A4010E6-B239-4779-A29E-B166F6438F8F}" dt="2021-05-20T11:44:18.968" v="488" actId="732"/>
          <ac:picMkLst>
            <pc:docMk/>
            <pc:sldMk cId="3197903286" sldId="257"/>
            <ac:picMk id="4" creationId="{12BB7567-CEC3-4750-9A22-AB8B07824BD0}"/>
          </ac:picMkLst>
        </pc:picChg>
        <pc:cxnChg chg="del mod">
          <ac:chgData name="Jana Laier" userId="ffce776c7827bad7" providerId="LiveId" clId="{6A4010E6-B239-4779-A29E-B166F6438F8F}" dt="2021-05-20T11:43:30.453" v="477" actId="478"/>
          <ac:cxnSpMkLst>
            <pc:docMk/>
            <pc:sldMk cId="3197903286" sldId="257"/>
            <ac:cxnSpMk id="40" creationId="{2C859123-0A13-4BAB-A49C-F3039661865F}"/>
          </ac:cxnSpMkLst>
        </pc:cxnChg>
        <pc:cxnChg chg="del mod">
          <ac:chgData name="Jana Laier" userId="ffce776c7827bad7" providerId="LiveId" clId="{6A4010E6-B239-4779-A29E-B166F6438F8F}" dt="2021-05-20T11:43:28.087" v="476" actId="478"/>
          <ac:cxnSpMkLst>
            <pc:docMk/>
            <pc:sldMk cId="3197903286" sldId="257"/>
            <ac:cxnSpMk id="51" creationId="{7FF2C866-09DC-4C29-B540-05F83182333E}"/>
          </ac:cxnSpMkLst>
        </pc:cxnChg>
        <pc:cxnChg chg="mod">
          <ac:chgData name="Jana Laier" userId="ffce776c7827bad7" providerId="LiveId" clId="{6A4010E6-B239-4779-A29E-B166F6438F8F}" dt="2021-05-20T11:42:57.231" v="467"/>
          <ac:cxnSpMkLst>
            <pc:docMk/>
            <pc:sldMk cId="3197903286" sldId="257"/>
            <ac:cxnSpMk id="52" creationId="{B4C75AE4-465B-4803-BB3E-3A1BE359398D}"/>
          </ac:cxnSpMkLst>
        </pc:cxnChg>
        <pc:cxnChg chg="mod">
          <ac:chgData name="Jana Laier" userId="ffce776c7827bad7" providerId="LiveId" clId="{6A4010E6-B239-4779-A29E-B166F6438F8F}" dt="2021-05-20T11:42:57.231" v="467"/>
          <ac:cxnSpMkLst>
            <pc:docMk/>
            <pc:sldMk cId="3197903286" sldId="257"/>
            <ac:cxnSpMk id="53" creationId="{5514662A-E034-48B0-8490-C80DC05CDCF5}"/>
          </ac:cxnSpMkLst>
        </pc:cxnChg>
        <pc:cxnChg chg="mod">
          <ac:chgData name="Jana Laier" userId="ffce776c7827bad7" providerId="LiveId" clId="{6A4010E6-B239-4779-A29E-B166F6438F8F}" dt="2021-05-20T11:42:57.231" v="467"/>
          <ac:cxnSpMkLst>
            <pc:docMk/>
            <pc:sldMk cId="3197903286" sldId="257"/>
            <ac:cxnSpMk id="54" creationId="{14512A54-DF8C-4E28-8DBE-F82972CA4BDC}"/>
          </ac:cxnSpMkLst>
        </pc:cxnChg>
        <pc:cxnChg chg="del mod">
          <ac:chgData name="Jana Laier" userId="ffce776c7827bad7" providerId="LiveId" clId="{6A4010E6-B239-4779-A29E-B166F6438F8F}" dt="2021-05-20T11:43:21.545" v="474" actId="478"/>
          <ac:cxnSpMkLst>
            <pc:docMk/>
            <pc:sldMk cId="3197903286" sldId="257"/>
            <ac:cxnSpMk id="55" creationId="{37F4F3FC-0D23-49A4-8206-E5635E194E46}"/>
          </ac:cxnSpMkLst>
        </pc:cxnChg>
        <pc:cxnChg chg="mod">
          <ac:chgData name="Jana Laier" userId="ffce776c7827bad7" providerId="LiveId" clId="{6A4010E6-B239-4779-A29E-B166F6438F8F}" dt="2021-05-20T11:42:57.231" v="467"/>
          <ac:cxnSpMkLst>
            <pc:docMk/>
            <pc:sldMk cId="3197903286" sldId="257"/>
            <ac:cxnSpMk id="56" creationId="{A4B8DE7C-0867-4A7F-84D8-F27548654D5D}"/>
          </ac:cxnSpMkLst>
        </pc:cxnChg>
        <pc:cxnChg chg="mod">
          <ac:chgData name="Jana Laier" userId="ffce776c7827bad7" providerId="LiveId" clId="{6A4010E6-B239-4779-A29E-B166F6438F8F}" dt="2021-05-20T11:42:57.231" v="467"/>
          <ac:cxnSpMkLst>
            <pc:docMk/>
            <pc:sldMk cId="3197903286" sldId="257"/>
            <ac:cxnSpMk id="57" creationId="{175E2E28-080A-411A-B424-3E9BEBF1F322}"/>
          </ac:cxnSpMkLst>
        </pc:cxnChg>
        <pc:cxnChg chg="mod">
          <ac:chgData name="Jana Laier" userId="ffce776c7827bad7" providerId="LiveId" clId="{6A4010E6-B239-4779-A29E-B166F6438F8F}" dt="2021-05-20T11:42:57.231" v="467"/>
          <ac:cxnSpMkLst>
            <pc:docMk/>
            <pc:sldMk cId="3197903286" sldId="257"/>
            <ac:cxnSpMk id="58" creationId="{66CD5712-1AD9-4696-9B86-C2D48936E47A}"/>
          </ac:cxnSpMkLst>
        </pc:cxnChg>
        <pc:cxnChg chg="del mod">
          <ac:chgData name="Jana Laier" userId="ffce776c7827bad7" providerId="LiveId" clId="{6A4010E6-B239-4779-A29E-B166F6438F8F}" dt="2021-05-20T11:43:25.368" v="475" actId="478"/>
          <ac:cxnSpMkLst>
            <pc:docMk/>
            <pc:sldMk cId="3197903286" sldId="257"/>
            <ac:cxnSpMk id="59" creationId="{0649B767-9DF2-4D08-9505-E7A827B6EC4B}"/>
          </ac:cxnSpMkLst>
        </pc:cxnChg>
      </pc:sldChg>
      <pc:sldChg chg="addSp delSp modSp mod ord">
        <pc:chgData name="Jana Laier" userId="ffce776c7827bad7" providerId="LiveId" clId="{6A4010E6-B239-4779-A29E-B166F6438F8F}" dt="2021-05-21T16:12:14.710" v="1977" actId="20577"/>
        <pc:sldMkLst>
          <pc:docMk/>
          <pc:sldMk cId="3019915531" sldId="259"/>
        </pc:sldMkLst>
        <pc:spChg chg="add del mod">
          <ac:chgData name="Jana Laier" userId="ffce776c7827bad7" providerId="LiveId" clId="{6A4010E6-B239-4779-A29E-B166F6438F8F}" dt="2021-05-20T11:46:36.998" v="582" actId="478"/>
          <ac:spMkLst>
            <pc:docMk/>
            <pc:sldMk cId="3019915531" sldId="259"/>
            <ac:spMk id="2" creationId="{3B24F77B-82C3-446C-9F16-23D6AA9A175C}"/>
          </ac:spMkLst>
        </pc:spChg>
        <pc:spChg chg="mod">
          <ac:chgData name="Jana Laier" userId="ffce776c7827bad7" providerId="LiveId" clId="{6A4010E6-B239-4779-A29E-B166F6438F8F}" dt="2021-05-21T16:00:32.975" v="1560" actId="1036"/>
          <ac:spMkLst>
            <pc:docMk/>
            <pc:sldMk cId="3019915531" sldId="259"/>
            <ac:spMk id="4" creationId="{00000000-0000-0000-0000-000000000000}"/>
          </ac:spMkLst>
        </pc:spChg>
        <pc:spChg chg="add mod">
          <ac:chgData name="Jana Laier" userId="ffce776c7827bad7" providerId="LiveId" clId="{6A4010E6-B239-4779-A29E-B166F6438F8F}" dt="2021-05-20T11:48:14.509" v="591" actId="164"/>
          <ac:spMkLst>
            <pc:docMk/>
            <pc:sldMk cId="3019915531" sldId="259"/>
            <ac:spMk id="5" creationId="{C582E5BD-2BF4-488E-BA5E-E5DC9B811CD7}"/>
          </ac:spMkLst>
        </pc:spChg>
        <pc:spChg chg="mod">
          <ac:chgData name="Jana Laier" userId="ffce776c7827bad7" providerId="LiveId" clId="{6A4010E6-B239-4779-A29E-B166F6438F8F}" dt="2021-05-21T16:00:46.048" v="1566" actId="1036"/>
          <ac:spMkLst>
            <pc:docMk/>
            <pc:sldMk cId="3019915531" sldId="259"/>
            <ac:spMk id="6" creationId="{00000000-0000-0000-0000-000000000000}"/>
          </ac:spMkLst>
        </pc:spChg>
        <pc:spChg chg="add mod">
          <ac:chgData name="Jana Laier" userId="ffce776c7827bad7" providerId="LiveId" clId="{6A4010E6-B239-4779-A29E-B166F6438F8F}" dt="2021-05-20T11:48:31.254" v="593" actId="14100"/>
          <ac:spMkLst>
            <pc:docMk/>
            <pc:sldMk cId="3019915531" sldId="259"/>
            <ac:spMk id="15" creationId="{9D7ABDC5-1D1F-48AD-9666-CA1381D59836}"/>
          </ac:spMkLst>
        </pc:spChg>
        <pc:spChg chg="add mod">
          <ac:chgData name="Jana Laier" userId="ffce776c7827bad7" providerId="LiveId" clId="{6A4010E6-B239-4779-A29E-B166F6438F8F}" dt="2021-05-21T16:12:14.710" v="1977" actId="20577"/>
          <ac:spMkLst>
            <pc:docMk/>
            <pc:sldMk cId="3019915531" sldId="259"/>
            <ac:spMk id="18" creationId="{1B3BB8B4-CE6B-4F43-816F-31977E2528A3}"/>
          </ac:spMkLst>
        </pc:spChg>
        <pc:spChg chg="add del mod">
          <ac:chgData name="Jana Laier" userId="ffce776c7827bad7" providerId="LiveId" clId="{6A4010E6-B239-4779-A29E-B166F6438F8F}" dt="2021-05-20T11:58:32.593" v="709"/>
          <ac:spMkLst>
            <pc:docMk/>
            <pc:sldMk cId="3019915531" sldId="259"/>
            <ac:spMk id="19" creationId="{BA5305BB-C6FA-4C77-8B89-EF2B20DEB894}"/>
          </ac:spMkLst>
        </pc:spChg>
        <pc:grpChg chg="add mod">
          <ac:chgData name="Jana Laier" userId="ffce776c7827bad7" providerId="LiveId" clId="{6A4010E6-B239-4779-A29E-B166F6438F8F}" dt="2021-05-21T16:00:32.975" v="1560" actId="1036"/>
          <ac:grpSpMkLst>
            <pc:docMk/>
            <pc:sldMk cId="3019915531" sldId="259"/>
            <ac:grpSpMk id="7" creationId="{11235260-329A-429D-B792-78634336DA5B}"/>
          </ac:grpSpMkLst>
        </pc:grpChg>
        <pc:grpChg chg="mod">
          <ac:chgData name="Jana Laier" userId="ffce776c7827bad7" providerId="LiveId" clId="{6A4010E6-B239-4779-A29E-B166F6438F8F}" dt="2021-05-20T11:46:39.128" v="583" actId="14100"/>
          <ac:grpSpMkLst>
            <pc:docMk/>
            <pc:sldMk cId="3019915531" sldId="259"/>
            <ac:grpSpMk id="28" creationId="{00000000-0000-0000-0000-000000000000}"/>
          </ac:grpSpMkLst>
        </pc:grpChg>
        <pc:grpChg chg="mod">
          <ac:chgData name="Jana Laier" userId="ffce776c7827bad7" providerId="LiveId" clId="{6A4010E6-B239-4779-A29E-B166F6438F8F}" dt="2021-05-21T16:00:41.964" v="1565" actId="1036"/>
          <ac:grpSpMkLst>
            <pc:docMk/>
            <pc:sldMk cId="3019915531" sldId="259"/>
            <ac:grpSpMk id="31" creationId="{00000000-0000-0000-0000-000000000000}"/>
          </ac:grpSpMkLst>
        </pc:grpChg>
        <pc:picChg chg="mod modCrop">
          <ac:chgData name="Jana Laier" userId="ffce776c7827bad7" providerId="LiveId" clId="{6A4010E6-B239-4779-A29E-B166F6438F8F}" dt="2021-05-21T16:00:32.975" v="1560" actId="1036"/>
          <ac:picMkLst>
            <pc:docMk/>
            <pc:sldMk cId="3019915531" sldId="259"/>
            <ac:picMk id="3" creationId="{441E06E8-BA20-47C0-B877-9CC20C148DAC}"/>
          </ac:picMkLst>
        </pc:picChg>
        <pc:picChg chg="mod">
          <ac:chgData name="Jana Laier" userId="ffce776c7827bad7" providerId="LiveId" clId="{6A4010E6-B239-4779-A29E-B166F6438F8F}" dt="2021-05-20T11:44:58.071" v="499" actId="1076"/>
          <ac:picMkLst>
            <pc:docMk/>
            <pc:sldMk cId="3019915531" sldId="259"/>
            <ac:picMk id="23" creationId="{00000000-0000-0000-0000-000000000000}"/>
          </ac:picMkLst>
        </pc:picChg>
      </pc:sldChg>
      <pc:sldChg chg="addSp delSp modSp mod">
        <pc:chgData name="Jana Laier" userId="ffce776c7827bad7" providerId="LiveId" clId="{6A4010E6-B239-4779-A29E-B166F6438F8F}" dt="2021-05-21T16:33:25.095" v="2195" actId="6549"/>
        <pc:sldMkLst>
          <pc:docMk/>
          <pc:sldMk cId="3695060453" sldId="260"/>
        </pc:sldMkLst>
        <pc:spChg chg="mod">
          <ac:chgData name="Jana Laier" userId="ffce776c7827bad7" providerId="LiveId" clId="{6A4010E6-B239-4779-A29E-B166F6438F8F}" dt="2021-05-20T12:03:07.339" v="859" actId="1035"/>
          <ac:spMkLst>
            <pc:docMk/>
            <pc:sldMk cId="3695060453" sldId="260"/>
            <ac:spMk id="6" creationId="{00000000-0000-0000-0000-000000000000}"/>
          </ac:spMkLst>
        </pc:spChg>
        <pc:spChg chg="add mod">
          <ac:chgData name="Jana Laier" userId="ffce776c7827bad7" providerId="LiveId" clId="{6A4010E6-B239-4779-A29E-B166F6438F8F}" dt="2021-05-20T12:04:12.123" v="872" actId="1035"/>
          <ac:spMkLst>
            <pc:docMk/>
            <pc:sldMk cId="3695060453" sldId="260"/>
            <ac:spMk id="29" creationId="{0A974166-113B-4AFC-85C8-7EECA45C225A}"/>
          </ac:spMkLst>
        </pc:spChg>
        <pc:spChg chg="add mod">
          <ac:chgData name="Jana Laier" userId="ffce776c7827bad7" providerId="LiveId" clId="{6A4010E6-B239-4779-A29E-B166F6438F8F}" dt="2021-05-20T12:04:12.123" v="872" actId="1035"/>
          <ac:spMkLst>
            <pc:docMk/>
            <pc:sldMk cId="3695060453" sldId="260"/>
            <ac:spMk id="30" creationId="{AF059308-EB1D-4C4D-9AAE-9A8C026A8AD7}"/>
          </ac:spMkLst>
        </pc:spChg>
        <pc:spChg chg="mod">
          <ac:chgData name="Jana Laier" userId="ffce776c7827bad7" providerId="LiveId" clId="{6A4010E6-B239-4779-A29E-B166F6438F8F}" dt="2021-05-20T12:04:16.519" v="873"/>
          <ac:spMkLst>
            <pc:docMk/>
            <pc:sldMk cId="3695060453" sldId="260"/>
            <ac:spMk id="34" creationId="{6A755B77-D1DD-4574-8F1D-B3B12600D628}"/>
          </ac:spMkLst>
        </pc:spChg>
        <pc:spChg chg="mod">
          <ac:chgData name="Jana Laier" userId="ffce776c7827bad7" providerId="LiveId" clId="{6A4010E6-B239-4779-A29E-B166F6438F8F}" dt="2021-05-20T12:04:16.519" v="873"/>
          <ac:spMkLst>
            <pc:docMk/>
            <pc:sldMk cId="3695060453" sldId="260"/>
            <ac:spMk id="35" creationId="{1B7E9DA6-F1AE-4B7D-BF07-E62BA6AC309A}"/>
          </ac:spMkLst>
        </pc:spChg>
        <pc:spChg chg="mod">
          <ac:chgData name="Jana Laier" userId="ffce776c7827bad7" providerId="LiveId" clId="{6A4010E6-B239-4779-A29E-B166F6438F8F}" dt="2021-05-20T12:04:16.519" v="873"/>
          <ac:spMkLst>
            <pc:docMk/>
            <pc:sldMk cId="3695060453" sldId="260"/>
            <ac:spMk id="36" creationId="{0B9DDFA0-3F3D-462A-970E-95657E3037B0}"/>
          </ac:spMkLst>
        </pc:spChg>
        <pc:spChg chg="mod">
          <ac:chgData name="Jana Laier" userId="ffce776c7827bad7" providerId="LiveId" clId="{6A4010E6-B239-4779-A29E-B166F6438F8F}" dt="2021-05-20T12:04:16.519" v="873"/>
          <ac:spMkLst>
            <pc:docMk/>
            <pc:sldMk cId="3695060453" sldId="260"/>
            <ac:spMk id="37" creationId="{9032B13E-D38D-4449-8AA1-50769DBC1040}"/>
          </ac:spMkLst>
        </pc:spChg>
        <pc:spChg chg="mod">
          <ac:chgData name="Jana Laier" userId="ffce776c7827bad7" providerId="LiveId" clId="{6A4010E6-B239-4779-A29E-B166F6438F8F}" dt="2021-05-20T12:04:16.519" v="873"/>
          <ac:spMkLst>
            <pc:docMk/>
            <pc:sldMk cId="3695060453" sldId="260"/>
            <ac:spMk id="38" creationId="{F32E4136-4430-4D4C-A48C-82998238F1A3}"/>
          </ac:spMkLst>
        </pc:spChg>
        <pc:spChg chg="del mod">
          <ac:chgData name="Jana Laier" userId="ffce776c7827bad7" providerId="LiveId" clId="{6A4010E6-B239-4779-A29E-B166F6438F8F}" dt="2021-05-20T12:04:37.291" v="879" actId="478"/>
          <ac:spMkLst>
            <pc:docMk/>
            <pc:sldMk cId="3695060453" sldId="260"/>
            <ac:spMk id="39" creationId="{D689C765-1C8D-4375-B8AE-B73D25D9B6B7}"/>
          </ac:spMkLst>
        </pc:spChg>
        <pc:spChg chg="del mod">
          <ac:chgData name="Jana Laier" userId="ffce776c7827bad7" providerId="LiveId" clId="{6A4010E6-B239-4779-A29E-B166F6438F8F}" dt="2021-05-20T12:04:44.026" v="880" actId="478"/>
          <ac:spMkLst>
            <pc:docMk/>
            <pc:sldMk cId="3695060453" sldId="260"/>
            <ac:spMk id="45" creationId="{A6E96A6C-F128-4FE5-B7BB-06BA39414BAC}"/>
          </ac:spMkLst>
        </pc:spChg>
        <pc:spChg chg="del mod">
          <ac:chgData name="Jana Laier" userId="ffce776c7827bad7" providerId="LiveId" clId="{6A4010E6-B239-4779-A29E-B166F6438F8F}" dt="2021-05-20T12:04:44.026" v="880" actId="478"/>
          <ac:spMkLst>
            <pc:docMk/>
            <pc:sldMk cId="3695060453" sldId="260"/>
            <ac:spMk id="57" creationId="{CB5EB989-7466-4A0B-A86F-95C7819E0602}"/>
          </ac:spMkLst>
        </pc:spChg>
        <pc:spChg chg="mod">
          <ac:chgData name="Jana Laier" userId="ffce776c7827bad7" providerId="LiveId" clId="{6A4010E6-B239-4779-A29E-B166F6438F8F}" dt="2021-05-20T12:04:16.519" v="873"/>
          <ac:spMkLst>
            <pc:docMk/>
            <pc:sldMk cId="3695060453" sldId="260"/>
            <ac:spMk id="60" creationId="{0C888448-2CEF-41F9-A698-BEAD11559784}"/>
          </ac:spMkLst>
        </pc:spChg>
        <pc:spChg chg="mod">
          <ac:chgData name="Jana Laier" userId="ffce776c7827bad7" providerId="LiveId" clId="{6A4010E6-B239-4779-A29E-B166F6438F8F}" dt="2021-05-20T12:04:16.519" v="873"/>
          <ac:spMkLst>
            <pc:docMk/>
            <pc:sldMk cId="3695060453" sldId="260"/>
            <ac:spMk id="61" creationId="{CDCE4912-6AA4-4BB9-865B-AD5912558825}"/>
          </ac:spMkLst>
        </pc:spChg>
        <pc:spChg chg="mod">
          <ac:chgData name="Jana Laier" userId="ffce776c7827bad7" providerId="LiveId" clId="{6A4010E6-B239-4779-A29E-B166F6438F8F}" dt="2021-05-20T12:04:16.519" v="873"/>
          <ac:spMkLst>
            <pc:docMk/>
            <pc:sldMk cId="3695060453" sldId="260"/>
            <ac:spMk id="62" creationId="{466EF045-EAA7-4336-9696-4BD6396EC7D3}"/>
          </ac:spMkLst>
        </pc:spChg>
        <pc:spChg chg="mod">
          <ac:chgData name="Jana Laier" userId="ffce776c7827bad7" providerId="LiveId" clId="{6A4010E6-B239-4779-A29E-B166F6438F8F}" dt="2021-05-20T12:04:16.519" v="873"/>
          <ac:spMkLst>
            <pc:docMk/>
            <pc:sldMk cId="3695060453" sldId="260"/>
            <ac:spMk id="63" creationId="{7D88B296-EE9F-4EAE-A1C6-8B09F87EBC8E}"/>
          </ac:spMkLst>
        </pc:spChg>
        <pc:spChg chg="mod">
          <ac:chgData name="Jana Laier" userId="ffce776c7827bad7" providerId="LiveId" clId="{6A4010E6-B239-4779-A29E-B166F6438F8F}" dt="2021-05-20T12:04:16.519" v="873"/>
          <ac:spMkLst>
            <pc:docMk/>
            <pc:sldMk cId="3695060453" sldId="260"/>
            <ac:spMk id="64" creationId="{E4CEB7A4-7EF7-4B20-B318-D1A2A96942FE}"/>
          </ac:spMkLst>
        </pc:spChg>
        <pc:spChg chg="del mod">
          <ac:chgData name="Jana Laier" userId="ffce776c7827bad7" providerId="LiveId" clId="{6A4010E6-B239-4779-A29E-B166F6438F8F}" dt="2021-05-20T12:04:33.729" v="877" actId="478"/>
          <ac:spMkLst>
            <pc:docMk/>
            <pc:sldMk cId="3695060453" sldId="260"/>
            <ac:spMk id="65" creationId="{9E95AB01-E33A-4507-86FC-2FE94FA83787}"/>
          </ac:spMkLst>
        </pc:spChg>
        <pc:spChg chg="del mod">
          <ac:chgData name="Jana Laier" userId="ffce776c7827bad7" providerId="LiveId" clId="{6A4010E6-B239-4779-A29E-B166F6438F8F}" dt="2021-05-20T12:04:47.850" v="881" actId="478"/>
          <ac:spMkLst>
            <pc:docMk/>
            <pc:sldMk cId="3695060453" sldId="260"/>
            <ac:spMk id="66" creationId="{8C451532-BBE9-4B4F-96FD-D795554C8DE7}"/>
          </ac:spMkLst>
        </pc:spChg>
        <pc:spChg chg="del mod">
          <ac:chgData name="Jana Laier" userId="ffce776c7827bad7" providerId="LiveId" clId="{6A4010E6-B239-4779-A29E-B166F6438F8F}" dt="2021-05-20T12:04:44.026" v="880" actId="478"/>
          <ac:spMkLst>
            <pc:docMk/>
            <pc:sldMk cId="3695060453" sldId="260"/>
            <ac:spMk id="67" creationId="{9927A7F4-8B30-4428-B44C-DFBBDD6F9E8F}"/>
          </ac:spMkLst>
        </pc:spChg>
        <pc:spChg chg="add mod">
          <ac:chgData name="Jana Laier" userId="ffce776c7827bad7" providerId="LiveId" clId="{6A4010E6-B239-4779-A29E-B166F6438F8F}" dt="2021-05-21T16:33:25.095" v="2195" actId="6549"/>
          <ac:spMkLst>
            <pc:docMk/>
            <pc:sldMk cId="3695060453" sldId="260"/>
            <ac:spMk id="68" creationId="{708748AB-91FE-45C4-8967-751D7349725A}"/>
          </ac:spMkLst>
        </pc:spChg>
        <pc:grpChg chg="mod">
          <ac:chgData name="Jana Laier" userId="ffce776c7827bad7" providerId="LiveId" clId="{6A4010E6-B239-4779-A29E-B166F6438F8F}" dt="2021-05-20T12:02:51.104" v="818" actId="1035"/>
          <ac:grpSpMkLst>
            <pc:docMk/>
            <pc:sldMk cId="3695060453" sldId="260"/>
            <ac:grpSpMk id="18" creationId="{00000000-0000-0000-0000-000000000000}"/>
          </ac:grpSpMkLst>
        </pc:grpChg>
        <pc:grpChg chg="mod">
          <ac:chgData name="Jana Laier" userId="ffce776c7827bad7" providerId="LiveId" clId="{6A4010E6-B239-4779-A29E-B166F6438F8F}" dt="2021-05-20T12:03:03.070" v="857" actId="1035"/>
          <ac:grpSpMkLst>
            <pc:docMk/>
            <pc:sldMk cId="3695060453" sldId="260"/>
            <ac:grpSpMk id="32" creationId="{00000000-0000-0000-0000-000000000000}"/>
          </ac:grpSpMkLst>
        </pc:grpChg>
        <pc:grpChg chg="add mod">
          <ac:chgData name="Jana Laier" userId="ffce776c7827bad7" providerId="LiveId" clId="{6A4010E6-B239-4779-A29E-B166F6438F8F}" dt="2021-05-20T12:04:28.635" v="875" actId="14100"/>
          <ac:grpSpMkLst>
            <pc:docMk/>
            <pc:sldMk cId="3695060453" sldId="260"/>
            <ac:grpSpMk id="33" creationId="{D011346C-716F-4243-A55B-347DE94FA976}"/>
          </ac:grpSpMkLst>
        </pc:grpChg>
        <pc:picChg chg="add mod modCrop">
          <ac:chgData name="Jana Laier" userId="ffce776c7827bad7" providerId="LiveId" clId="{6A4010E6-B239-4779-A29E-B166F6438F8F}" dt="2021-05-20T12:04:12.123" v="872" actId="1035"/>
          <ac:picMkLst>
            <pc:docMk/>
            <pc:sldMk cId="3695060453" sldId="260"/>
            <ac:picMk id="3" creationId="{E9C711C8-5827-4A65-9F39-5A0321AFD779}"/>
          </ac:picMkLst>
        </pc:picChg>
        <pc:picChg chg="add mod">
          <ac:chgData name="Jana Laier" userId="ffce776c7827bad7" providerId="LiveId" clId="{6A4010E6-B239-4779-A29E-B166F6438F8F}" dt="2021-05-20T12:04:12.123" v="872" actId="1035"/>
          <ac:picMkLst>
            <pc:docMk/>
            <pc:sldMk cId="3695060453" sldId="260"/>
            <ac:picMk id="5" creationId="{220AA7A8-77D2-4685-8BD7-38F3C1380ECB}"/>
          </ac:picMkLst>
        </pc:picChg>
        <pc:picChg chg="mod">
          <ac:chgData name="Jana Laier" userId="ffce776c7827bad7" providerId="LiveId" clId="{6A4010E6-B239-4779-A29E-B166F6438F8F}" dt="2021-05-20T12:02:48.100" v="814" actId="1036"/>
          <ac:picMkLst>
            <pc:docMk/>
            <pc:sldMk cId="3695060453" sldId="260"/>
            <ac:picMk id="59" creationId="{00000000-0000-0000-0000-000000000000}"/>
          </ac:picMkLst>
        </pc:picChg>
      </pc:sldChg>
      <pc:sldChg chg="addSp delSp modSp mod ord">
        <pc:chgData name="Jana Laier" userId="ffce776c7827bad7" providerId="LiveId" clId="{6A4010E6-B239-4779-A29E-B166F6438F8F}" dt="2021-05-21T16:03:03.018" v="1685" actId="20577"/>
        <pc:sldMkLst>
          <pc:docMk/>
          <pc:sldMk cId="2047052464" sldId="262"/>
        </pc:sldMkLst>
        <pc:spChg chg="mod">
          <ac:chgData name="Jana Laier" userId="ffce776c7827bad7" providerId="LiveId" clId="{6A4010E6-B239-4779-A29E-B166F6438F8F}" dt="2021-05-20T11:54:15.576" v="658" actId="1076"/>
          <ac:spMkLst>
            <pc:docMk/>
            <pc:sldMk cId="2047052464" sldId="262"/>
            <ac:spMk id="5" creationId="{00000000-0000-0000-0000-000000000000}"/>
          </ac:spMkLst>
        </pc:spChg>
        <pc:spChg chg="add mod">
          <ac:chgData name="Jana Laier" userId="ffce776c7827bad7" providerId="LiveId" clId="{6A4010E6-B239-4779-A29E-B166F6438F8F}" dt="2021-05-21T14:33:55.133" v="909" actId="1036"/>
          <ac:spMkLst>
            <pc:docMk/>
            <pc:sldMk cId="2047052464" sldId="262"/>
            <ac:spMk id="164" creationId="{AA287CC2-E5BB-46B8-B545-7752DF1056D9}"/>
          </ac:spMkLst>
        </pc:spChg>
        <pc:spChg chg="add mod">
          <ac:chgData name="Jana Laier" userId="ffce776c7827bad7" providerId="LiveId" clId="{6A4010E6-B239-4779-A29E-B166F6438F8F}" dt="2021-05-21T14:33:55.133" v="909" actId="1036"/>
          <ac:spMkLst>
            <pc:docMk/>
            <pc:sldMk cId="2047052464" sldId="262"/>
            <ac:spMk id="165" creationId="{4A063E5F-00DC-4D2B-A9EF-06A6166477A2}"/>
          </ac:spMkLst>
        </pc:spChg>
        <pc:spChg chg="add mod">
          <ac:chgData name="Jana Laier" userId="ffce776c7827bad7" providerId="LiveId" clId="{6A4010E6-B239-4779-A29E-B166F6438F8F}" dt="2021-05-21T16:03:03.018" v="1685" actId="20577"/>
          <ac:spMkLst>
            <pc:docMk/>
            <pc:sldMk cId="2047052464" sldId="262"/>
            <ac:spMk id="166" creationId="{8013B8DE-8568-47B4-AEA2-9B1554B81E78}"/>
          </ac:spMkLst>
        </pc:spChg>
        <pc:grpChg chg="add del mod">
          <ac:chgData name="Jana Laier" userId="ffce776c7827bad7" providerId="LiveId" clId="{6A4010E6-B239-4779-A29E-B166F6438F8F}" dt="2021-05-20T11:49:52.340" v="610" actId="478"/>
          <ac:grpSpMkLst>
            <pc:docMk/>
            <pc:sldMk cId="2047052464" sldId="262"/>
            <ac:grpSpMk id="97" creationId="{56DD8DB1-7A13-4821-B073-D03BF1108215}"/>
          </ac:grpSpMkLst>
        </pc:grpChg>
        <pc:grpChg chg="mod">
          <ac:chgData name="Jana Laier" userId="ffce776c7827bad7" providerId="LiveId" clId="{6A4010E6-B239-4779-A29E-B166F6438F8F}" dt="2021-05-20T11:49:23.179" v="606"/>
          <ac:grpSpMkLst>
            <pc:docMk/>
            <pc:sldMk cId="2047052464" sldId="262"/>
            <ac:grpSpMk id="98" creationId="{50AF5327-0D6B-4C7B-8AC7-76AF7601B19F}"/>
          </ac:grpSpMkLst>
        </pc:grpChg>
        <pc:grpChg chg="mod">
          <ac:chgData name="Jana Laier" userId="ffce776c7827bad7" providerId="LiveId" clId="{6A4010E6-B239-4779-A29E-B166F6438F8F}" dt="2021-05-20T11:49:23.179" v="606"/>
          <ac:grpSpMkLst>
            <pc:docMk/>
            <pc:sldMk cId="2047052464" sldId="262"/>
            <ac:grpSpMk id="99" creationId="{C4DDD8BD-8592-4A22-B366-2986AC160C14}"/>
          </ac:grpSpMkLst>
        </pc:grpChg>
        <pc:grpChg chg="mod">
          <ac:chgData name="Jana Laier" userId="ffce776c7827bad7" providerId="LiveId" clId="{6A4010E6-B239-4779-A29E-B166F6438F8F}" dt="2021-05-20T11:49:23.179" v="606"/>
          <ac:grpSpMkLst>
            <pc:docMk/>
            <pc:sldMk cId="2047052464" sldId="262"/>
            <ac:grpSpMk id="100" creationId="{0419F3D5-190F-4D3C-81A6-88BFB6394683}"/>
          </ac:grpSpMkLst>
        </pc:grpChg>
        <pc:grpChg chg="mod">
          <ac:chgData name="Jana Laier" userId="ffce776c7827bad7" providerId="LiveId" clId="{6A4010E6-B239-4779-A29E-B166F6438F8F}" dt="2021-05-20T11:49:23.179" v="606"/>
          <ac:grpSpMkLst>
            <pc:docMk/>
            <pc:sldMk cId="2047052464" sldId="262"/>
            <ac:grpSpMk id="102" creationId="{47C35A8A-67D0-4636-8BFA-36DADAE04475}"/>
          </ac:grpSpMkLst>
        </pc:grpChg>
        <pc:grpChg chg="mod">
          <ac:chgData name="Jana Laier" userId="ffce776c7827bad7" providerId="LiveId" clId="{6A4010E6-B239-4779-A29E-B166F6438F8F}" dt="2021-05-20T11:49:23.179" v="606"/>
          <ac:grpSpMkLst>
            <pc:docMk/>
            <pc:sldMk cId="2047052464" sldId="262"/>
            <ac:grpSpMk id="112" creationId="{AAB3186B-EC47-48B0-9C19-122E4345B6EF}"/>
          </ac:grpSpMkLst>
        </pc:grpChg>
        <pc:grpChg chg="mod">
          <ac:chgData name="Jana Laier" userId="ffce776c7827bad7" providerId="LiveId" clId="{6A4010E6-B239-4779-A29E-B166F6438F8F}" dt="2021-05-20T11:49:23.179" v="606"/>
          <ac:grpSpMkLst>
            <pc:docMk/>
            <pc:sldMk cId="2047052464" sldId="262"/>
            <ac:grpSpMk id="114" creationId="{DE90773A-7B22-4B1B-B395-21EFBB8CBBCC}"/>
          </ac:grpSpMkLst>
        </pc:grpChg>
        <pc:grpChg chg="add mod">
          <ac:chgData name="Jana Laier" userId="ffce776c7827bad7" providerId="LiveId" clId="{6A4010E6-B239-4779-A29E-B166F6438F8F}" dt="2021-05-20T11:53:54.055" v="657" actId="14100"/>
          <ac:grpSpMkLst>
            <pc:docMk/>
            <pc:sldMk cId="2047052464" sldId="262"/>
            <ac:grpSpMk id="124" creationId="{59E95B81-6D12-4890-8DF8-400B744628B4}"/>
          </ac:grpSpMkLst>
        </pc:grpChg>
        <pc:grpChg chg="mod">
          <ac:chgData name="Jana Laier" userId="ffce776c7827bad7" providerId="LiveId" clId="{6A4010E6-B239-4779-A29E-B166F6438F8F}" dt="2021-05-20T11:49:54.506" v="611"/>
          <ac:grpSpMkLst>
            <pc:docMk/>
            <pc:sldMk cId="2047052464" sldId="262"/>
            <ac:grpSpMk id="125" creationId="{5776EAEB-A919-48CE-B6D3-EA4225F57121}"/>
          </ac:grpSpMkLst>
        </pc:grpChg>
        <pc:grpChg chg="mod">
          <ac:chgData name="Jana Laier" userId="ffce776c7827bad7" providerId="LiveId" clId="{6A4010E6-B239-4779-A29E-B166F6438F8F}" dt="2021-05-20T11:49:54.506" v="611"/>
          <ac:grpSpMkLst>
            <pc:docMk/>
            <pc:sldMk cId="2047052464" sldId="262"/>
            <ac:grpSpMk id="126" creationId="{76C3759D-AB09-4A77-A662-9329F157586F}"/>
          </ac:grpSpMkLst>
        </pc:grpChg>
        <pc:grpChg chg="mod">
          <ac:chgData name="Jana Laier" userId="ffce776c7827bad7" providerId="LiveId" clId="{6A4010E6-B239-4779-A29E-B166F6438F8F}" dt="2021-05-20T11:49:54.506" v="611"/>
          <ac:grpSpMkLst>
            <pc:docMk/>
            <pc:sldMk cId="2047052464" sldId="262"/>
            <ac:grpSpMk id="127" creationId="{B92F7E27-5584-444F-AC64-1EBFB542AF99}"/>
          </ac:grpSpMkLst>
        </pc:grpChg>
        <pc:grpChg chg="del mod">
          <ac:chgData name="Jana Laier" userId="ffce776c7827bad7" providerId="LiveId" clId="{6A4010E6-B239-4779-A29E-B166F6438F8F}" dt="2021-05-20T11:53:45.353" v="656" actId="478"/>
          <ac:grpSpMkLst>
            <pc:docMk/>
            <pc:sldMk cId="2047052464" sldId="262"/>
            <ac:grpSpMk id="128" creationId="{A3C43F09-254D-470D-B747-BCF6AE639E52}"/>
          </ac:grpSpMkLst>
        </pc:grpChg>
        <pc:grpChg chg="del mod">
          <ac:chgData name="Jana Laier" userId="ffce776c7827bad7" providerId="LiveId" clId="{6A4010E6-B239-4779-A29E-B166F6438F8F}" dt="2021-05-20T11:53:41.768" v="655" actId="478"/>
          <ac:grpSpMkLst>
            <pc:docMk/>
            <pc:sldMk cId="2047052464" sldId="262"/>
            <ac:grpSpMk id="130" creationId="{0F5201FE-63EF-4417-959B-6466F7C1E9F8}"/>
          </ac:grpSpMkLst>
        </pc:grpChg>
        <pc:grpChg chg="mod">
          <ac:chgData name="Jana Laier" userId="ffce776c7827bad7" providerId="LiveId" clId="{6A4010E6-B239-4779-A29E-B166F6438F8F}" dt="2021-05-20T11:49:54.506" v="611"/>
          <ac:grpSpMkLst>
            <pc:docMk/>
            <pc:sldMk cId="2047052464" sldId="262"/>
            <ac:grpSpMk id="140" creationId="{63579B48-2C09-4C8C-A046-BCE6FA14C517}"/>
          </ac:grpSpMkLst>
        </pc:grpChg>
        <pc:grpChg chg="mod">
          <ac:chgData name="Jana Laier" userId="ffce776c7827bad7" providerId="LiveId" clId="{6A4010E6-B239-4779-A29E-B166F6438F8F}" dt="2021-05-20T11:49:54.506" v="611"/>
          <ac:grpSpMkLst>
            <pc:docMk/>
            <pc:sldMk cId="2047052464" sldId="262"/>
            <ac:grpSpMk id="142" creationId="{39B33F30-B125-4FE1-BF57-283157445B64}"/>
          </ac:grpSpMkLst>
        </pc:grpChg>
        <pc:grpChg chg="mod">
          <ac:chgData name="Jana Laier" userId="ffce776c7827bad7" providerId="LiveId" clId="{6A4010E6-B239-4779-A29E-B166F6438F8F}" dt="2021-05-20T11:49:54.506" v="611"/>
          <ac:grpSpMkLst>
            <pc:docMk/>
            <pc:sldMk cId="2047052464" sldId="262"/>
            <ac:grpSpMk id="152" creationId="{08B8A7AA-71BF-49AC-B648-C5EC33E5028C}"/>
          </ac:grpSpMkLst>
        </pc:grpChg>
        <pc:grpChg chg="mod">
          <ac:chgData name="Jana Laier" userId="ffce776c7827bad7" providerId="LiveId" clId="{6A4010E6-B239-4779-A29E-B166F6438F8F}" dt="2021-05-20T11:49:54.506" v="611"/>
          <ac:grpSpMkLst>
            <pc:docMk/>
            <pc:sldMk cId="2047052464" sldId="262"/>
            <ac:grpSpMk id="154" creationId="{07FA9CAA-1DB6-4C7A-ABAD-DAE54405DB03}"/>
          </ac:grpSpMkLst>
        </pc:grpChg>
        <pc:grpChg chg="mod">
          <ac:chgData name="Jana Laier" userId="ffce776c7827bad7" providerId="LiveId" clId="{6A4010E6-B239-4779-A29E-B166F6438F8F}" dt="2021-05-20T11:54:20.687" v="685" actId="1035"/>
          <ac:grpSpMkLst>
            <pc:docMk/>
            <pc:sldMk cId="2047052464" sldId="262"/>
            <ac:grpSpMk id="7168" creationId="{00000000-0000-0000-0000-000000000000}"/>
          </ac:grpSpMkLst>
        </pc:grpChg>
        <pc:picChg chg="add mod">
          <ac:chgData name="Jana Laier" userId="ffce776c7827bad7" providerId="LiveId" clId="{6A4010E6-B239-4779-A29E-B166F6438F8F}" dt="2021-05-21T14:33:55.133" v="909" actId="1036"/>
          <ac:picMkLst>
            <pc:docMk/>
            <pc:sldMk cId="2047052464" sldId="262"/>
            <ac:picMk id="6" creationId="{B9D50843-DC19-439A-9B59-CD8165DA0D33}"/>
          </ac:picMkLst>
        </pc:picChg>
        <pc:picChg chg="add mod modCrop">
          <ac:chgData name="Jana Laier" userId="ffce776c7827bad7" providerId="LiveId" clId="{6A4010E6-B239-4779-A29E-B166F6438F8F}" dt="2021-05-21T14:33:55.133" v="909" actId="1036"/>
          <ac:picMkLst>
            <pc:docMk/>
            <pc:sldMk cId="2047052464" sldId="262"/>
            <ac:picMk id="8" creationId="{E42C6E1E-DE08-4127-9F44-9B4D54499EBE}"/>
          </ac:picMkLst>
        </pc:picChg>
        <pc:picChg chg="add del mod">
          <ac:chgData name="Jana Laier" userId="ffce776c7827bad7" providerId="LiveId" clId="{6A4010E6-B239-4779-A29E-B166F6438F8F}" dt="2021-05-20T11:57:39.905" v="695" actId="478"/>
          <ac:picMkLst>
            <pc:docMk/>
            <pc:sldMk cId="2047052464" sldId="262"/>
            <ac:picMk id="10" creationId="{3DA49330-1274-4043-8DA6-184C3E7429B6}"/>
          </ac:picMkLst>
        </pc:picChg>
        <pc:picChg chg="add del mod modCrop">
          <ac:chgData name="Jana Laier" userId="ffce776c7827bad7" providerId="LiveId" clId="{6A4010E6-B239-4779-A29E-B166F6438F8F}" dt="2021-05-21T14:33:22.410" v="883" actId="478"/>
          <ac:picMkLst>
            <pc:docMk/>
            <pc:sldMk cId="2047052464" sldId="262"/>
            <ac:picMk id="14" creationId="{03B7F15C-9E3E-4597-9A03-E2487A5F7486}"/>
          </ac:picMkLst>
        </pc:picChg>
        <pc:picChg chg="add del mod">
          <ac:chgData name="Jana Laier" userId="ffce776c7827bad7" providerId="LiveId" clId="{6A4010E6-B239-4779-A29E-B166F6438F8F}" dt="2021-05-20T12:01:38.688" v="752"/>
          <ac:picMkLst>
            <pc:docMk/>
            <pc:sldMk cId="2047052464" sldId="262"/>
            <ac:picMk id="55" creationId="{D84EB4B4-330D-4968-8A7C-721D3105DD46}"/>
          </ac:picMkLst>
        </pc:picChg>
        <pc:cxnChg chg="mod">
          <ac:chgData name="Jana Laier" userId="ffce776c7827bad7" providerId="LiveId" clId="{6A4010E6-B239-4779-A29E-B166F6438F8F}" dt="2021-05-20T11:49:23.179" v="606"/>
          <ac:cxnSpMkLst>
            <pc:docMk/>
            <pc:sldMk cId="2047052464" sldId="262"/>
            <ac:cxnSpMk id="101" creationId="{6089674A-D785-4E71-87C1-8B3184F71960}"/>
          </ac:cxnSpMkLst>
        </pc:cxnChg>
        <pc:cxnChg chg="mod">
          <ac:chgData name="Jana Laier" userId="ffce776c7827bad7" providerId="LiveId" clId="{6A4010E6-B239-4779-A29E-B166F6438F8F}" dt="2021-05-20T11:49:23.179" v="606"/>
          <ac:cxnSpMkLst>
            <pc:docMk/>
            <pc:sldMk cId="2047052464" sldId="262"/>
            <ac:cxnSpMk id="103" creationId="{5B4BD6CE-360B-4C02-8D94-A336FF5387C0}"/>
          </ac:cxnSpMkLst>
        </pc:cxnChg>
        <pc:cxnChg chg="mod">
          <ac:chgData name="Jana Laier" userId="ffce776c7827bad7" providerId="LiveId" clId="{6A4010E6-B239-4779-A29E-B166F6438F8F}" dt="2021-05-20T11:49:23.179" v="606"/>
          <ac:cxnSpMkLst>
            <pc:docMk/>
            <pc:sldMk cId="2047052464" sldId="262"/>
            <ac:cxnSpMk id="104" creationId="{C042C269-B536-4F40-92E4-68E7AAB61463}"/>
          </ac:cxnSpMkLst>
        </pc:cxnChg>
        <pc:cxnChg chg="mod">
          <ac:chgData name="Jana Laier" userId="ffce776c7827bad7" providerId="LiveId" clId="{6A4010E6-B239-4779-A29E-B166F6438F8F}" dt="2021-05-20T11:49:23.179" v="606"/>
          <ac:cxnSpMkLst>
            <pc:docMk/>
            <pc:sldMk cId="2047052464" sldId="262"/>
            <ac:cxnSpMk id="105" creationId="{6395CF66-C5BC-417C-8B90-4A03FFEE6B5E}"/>
          </ac:cxnSpMkLst>
        </pc:cxnChg>
        <pc:cxnChg chg="mod">
          <ac:chgData name="Jana Laier" userId="ffce776c7827bad7" providerId="LiveId" clId="{6A4010E6-B239-4779-A29E-B166F6438F8F}" dt="2021-05-20T11:49:23.179" v="606"/>
          <ac:cxnSpMkLst>
            <pc:docMk/>
            <pc:sldMk cId="2047052464" sldId="262"/>
            <ac:cxnSpMk id="106" creationId="{AFC3FEF1-1BC6-459B-84CA-E934BCCAFBA0}"/>
          </ac:cxnSpMkLst>
        </pc:cxnChg>
        <pc:cxnChg chg="mod">
          <ac:chgData name="Jana Laier" userId="ffce776c7827bad7" providerId="LiveId" clId="{6A4010E6-B239-4779-A29E-B166F6438F8F}" dt="2021-05-20T11:49:23.179" v="606"/>
          <ac:cxnSpMkLst>
            <pc:docMk/>
            <pc:sldMk cId="2047052464" sldId="262"/>
            <ac:cxnSpMk id="107" creationId="{077DBFD8-1680-4B89-8807-8A5CB2B61D55}"/>
          </ac:cxnSpMkLst>
        </pc:cxnChg>
        <pc:cxnChg chg="mod">
          <ac:chgData name="Jana Laier" userId="ffce776c7827bad7" providerId="LiveId" clId="{6A4010E6-B239-4779-A29E-B166F6438F8F}" dt="2021-05-20T11:49:23.179" v="606"/>
          <ac:cxnSpMkLst>
            <pc:docMk/>
            <pc:sldMk cId="2047052464" sldId="262"/>
            <ac:cxnSpMk id="108" creationId="{43BCE606-86C9-47EF-AD96-A8D9B80E62C2}"/>
          </ac:cxnSpMkLst>
        </pc:cxnChg>
        <pc:cxnChg chg="mod">
          <ac:chgData name="Jana Laier" userId="ffce776c7827bad7" providerId="LiveId" clId="{6A4010E6-B239-4779-A29E-B166F6438F8F}" dt="2021-05-20T11:49:23.179" v="606"/>
          <ac:cxnSpMkLst>
            <pc:docMk/>
            <pc:sldMk cId="2047052464" sldId="262"/>
            <ac:cxnSpMk id="109" creationId="{37ED39BD-48C5-46A3-AC6A-5D15458F23D9}"/>
          </ac:cxnSpMkLst>
        </pc:cxnChg>
        <pc:cxnChg chg="mod">
          <ac:chgData name="Jana Laier" userId="ffce776c7827bad7" providerId="LiveId" clId="{6A4010E6-B239-4779-A29E-B166F6438F8F}" dt="2021-05-20T11:49:23.179" v="606"/>
          <ac:cxnSpMkLst>
            <pc:docMk/>
            <pc:sldMk cId="2047052464" sldId="262"/>
            <ac:cxnSpMk id="110" creationId="{52B9FD89-B1D3-4367-ACA6-08EFB9006BFB}"/>
          </ac:cxnSpMkLst>
        </pc:cxnChg>
        <pc:cxnChg chg="mod">
          <ac:chgData name="Jana Laier" userId="ffce776c7827bad7" providerId="LiveId" clId="{6A4010E6-B239-4779-A29E-B166F6438F8F}" dt="2021-05-20T11:49:23.179" v="606"/>
          <ac:cxnSpMkLst>
            <pc:docMk/>
            <pc:sldMk cId="2047052464" sldId="262"/>
            <ac:cxnSpMk id="111" creationId="{4242DD8B-6C7D-4EA1-A71F-93F8C5902077}"/>
          </ac:cxnSpMkLst>
        </pc:cxnChg>
        <pc:cxnChg chg="mod">
          <ac:chgData name="Jana Laier" userId="ffce776c7827bad7" providerId="LiveId" clId="{6A4010E6-B239-4779-A29E-B166F6438F8F}" dt="2021-05-20T11:49:23.179" v="606"/>
          <ac:cxnSpMkLst>
            <pc:docMk/>
            <pc:sldMk cId="2047052464" sldId="262"/>
            <ac:cxnSpMk id="113" creationId="{2EAD9067-561F-48BB-B40D-F50AC0E0B85E}"/>
          </ac:cxnSpMkLst>
        </pc:cxnChg>
        <pc:cxnChg chg="mod">
          <ac:chgData name="Jana Laier" userId="ffce776c7827bad7" providerId="LiveId" clId="{6A4010E6-B239-4779-A29E-B166F6438F8F}" dt="2021-05-20T11:49:23.179" v="606"/>
          <ac:cxnSpMkLst>
            <pc:docMk/>
            <pc:sldMk cId="2047052464" sldId="262"/>
            <ac:cxnSpMk id="115" creationId="{B83A3988-8FBB-4A8A-B811-D20261AB3E30}"/>
          </ac:cxnSpMkLst>
        </pc:cxnChg>
        <pc:cxnChg chg="mod">
          <ac:chgData name="Jana Laier" userId="ffce776c7827bad7" providerId="LiveId" clId="{6A4010E6-B239-4779-A29E-B166F6438F8F}" dt="2021-05-20T11:49:23.179" v="606"/>
          <ac:cxnSpMkLst>
            <pc:docMk/>
            <pc:sldMk cId="2047052464" sldId="262"/>
            <ac:cxnSpMk id="116" creationId="{7DB9447C-DE0B-4DCE-B986-637772EDE849}"/>
          </ac:cxnSpMkLst>
        </pc:cxnChg>
        <pc:cxnChg chg="mod">
          <ac:chgData name="Jana Laier" userId="ffce776c7827bad7" providerId="LiveId" clId="{6A4010E6-B239-4779-A29E-B166F6438F8F}" dt="2021-05-20T11:49:23.179" v="606"/>
          <ac:cxnSpMkLst>
            <pc:docMk/>
            <pc:sldMk cId="2047052464" sldId="262"/>
            <ac:cxnSpMk id="117" creationId="{9BD14E8E-6154-4C20-A217-71B41E4F13D8}"/>
          </ac:cxnSpMkLst>
        </pc:cxnChg>
        <pc:cxnChg chg="mod">
          <ac:chgData name="Jana Laier" userId="ffce776c7827bad7" providerId="LiveId" clId="{6A4010E6-B239-4779-A29E-B166F6438F8F}" dt="2021-05-20T11:49:23.179" v="606"/>
          <ac:cxnSpMkLst>
            <pc:docMk/>
            <pc:sldMk cId="2047052464" sldId="262"/>
            <ac:cxnSpMk id="118" creationId="{67DDB93D-91D4-429D-8062-849063B7FBDE}"/>
          </ac:cxnSpMkLst>
        </pc:cxnChg>
        <pc:cxnChg chg="mod">
          <ac:chgData name="Jana Laier" userId="ffce776c7827bad7" providerId="LiveId" clId="{6A4010E6-B239-4779-A29E-B166F6438F8F}" dt="2021-05-20T11:49:23.179" v="606"/>
          <ac:cxnSpMkLst>
            <pc:docMk/>
            <pc:sldMk cId="2047052464" sldId="262"/>
            <ac:cxnSpMk id="119" creationId="{3E8F1927-91E0-4896-A136-D813259BE13C}"/>
          </ac:cxnSpMkLst>
        </pc:cxnChg>
        <pc:cxnChg chg="mod">
          <ac:chgData name="Jana Laier" userId="ffce776c7827bad7" providerId="LiveId" clId="{6A4010E6-B239-4779-A29E-B166F6438F8F}" dt="2021-05-20T11:49:23.179" v="606"/>
          <ac:cxnSpMkLst>
            <pc:docMk/>
            <pc:sldMk cId="2047052464" sldId="262"/>
            <ac:cxnSpMk id="120" creationId="{B859297B-C00F-4659-B58D-D9132707059A}"/>
          </ac:cxnSpMkLst>
        </pc:cxnChg>
        <pc:cxnChg chg="mod">
          <ac:chgData name="Jana Laier" userId="ffce776c7827bad7" providerId="LiveId" clId="{6A4010E6-B239-4779-A29E-B166F6438F8F}" dt="2021-05-20T11:49:23.179" v="606"/>
          <ac:cxnSpMkLst>
            <pc:docMk/>
            <pc:sldMk cId="2047052464" sldId="262"/>
            <ac:cxnSpMk id="121" creationId="{83CEBB79-DC6D-4791-986C-A67320FF7312}"/>
          </ac:cxnSpMkLst>
        </pc:cxnChg>
        <pc:cxnChg chg="mod">
          <ac:chgData name="Jana Laier" userId="ffce776c7827bad7" providerId="LiveId" clId="{6A4010E6-B239-4779-A29E-B166F6438F8F}" dt="2021-05-20T11:49:23.179" v="606"/>
          <ac:cxnSpMkLst>
            <pc:docMk/>
            <pc:sldMk cId="2047052464" sldId="262"/>
            <ac:cxnSpMk id="122" creationId="{29EB791E-8F54-4F2B-A92C-5F518446CD15}"/>
          </ac:cxnSpMkLst>
        </pc:cxnChg>
        <pc:cxnChg chg="mod">
          <ac:chgData name="Jana Laier" userId="ffce776c7827bad7" providerId="LiveId" clId="{6A4010E6-B239-4779-A29E-B166F6438F8F}" dt="2021-05-20T11:49:23.179" v="606"/>
          <ac:cxnSpMkLst>
            <pc:docMk/>
            <pc:sldMk cId="2047052464" sldId="262"/>
            <ac:cxnSpMk id="123" creationId="{03785F68-A748-4300-9927-254D463F6D27}"/>
          </ac:cxnSpMkLst>
        </pc:cxnChg>
        <pc:cxnChg chg="del mod">
          <ac:chgData name="Jana Laier" userId="ffce776c7827bad7" providerId="LiveId" clId="{6A4010E6-B239-4779-A29E-B166F6438F8F}" dt="2021-05-20T11:53:23.928" v="650" actId="478"/>
          <ac:cxnSpMkLst>
            <pc:docMk/>
            <pc:sldMk cId="2047052464" sldId="262"/>
            <ac:cxnSpMk id="129" creationId="{055FD566-A51D-4B24-8873-ED0E6061E87A}"/>
          </ac:cxnSpMkLst>
        </pc:cxnChg>
        <pc:cxnChg chg="del mod">
          <ac:chgData name="Jana Laier" userId="ffce776c7827bad7" providerId="LiveId" clId="{6A4010E6-B239-4779-A29E-B166F6438F8F}" dt="2021-05-20T11:53:21.529" v="649" actId="478"/>
          <ac:cxnSpMkLst>
            <pc:docMk/>
            <pc:sldMk cId="2047052464" sldId="262"/>
            <ac:cxnSpMk id="131" creationId="{1DA20FE5-E051-49CC-A924-073343D278C8}"/>
          </ac:cxnSpMkLst>
        </pc:cxnChg>
        <pc:cxnChg chg="mod">
          <ac:chgData name="Jana Laier" userId="ffce776c7827bad7" providerId="LiveId" clId="{6A4010E6-B239-4779-A29E-B166F6438F8F}" dt="2021-05-20T11:51:23.268" v="635" actId="1035"/>
          <ac:cxnSpMkLst>
            <pc:docMk/>
            <pc:sldMk cId="2047052464" sldId="262"/>
            <ac:cxnSpMk id="132" creationId="{CE359F75-48BF-40A0-B1DE-9BE733BBF529}"/>
          </ac:cxnSpMkLst>
        </pc:cxnChg>
        <pc:cxnChg chg="del mod">
          <ac:chgData name="Jana Laier" userId="ffce776c7827bad7" providerId="LiveId" clId="{6A4010E6-B239-4779-A29E-B166F6438F8F}" dt="2021-05-20T11:53:41.768" v="655" actId="478"/>
          <ac:cxnSpMkLst>
            <pc:docMk/>
            <pc:sldMk cId="2047052464" sldId="262"/>
            <ac:cxnSpMk id="133" creationId="{317EF381-CCD3-4045-AC3D-05E5AEB84B23}"/>
          </ac:cxnSpMkLst>
        </pc:cxnChg>
        <pc:cxnChg chg="del mod">
          <ac:chgData name="Jana Laier" userId="ffce776c7827bad7" providerId="LiveId" clId="{6A4010E6-B239-4779-A29E-B166F6438F8F}" dt="2021-05-20T11:53:33.842" v="653" actId="478"/>
          <ac:cxnSpMkLst>
            <pc:docMk/>
            <pc:sldMk cId="2047052464" sldId="262"/>
            <ac:cxnSpMk id="134" creationId="{A47E3BAC-8F69-46E1-B24D-AC91CDD93DD0}"/>
          </ac:cxnSpMkLst>
        </pc:cxnChg>
        <pc:cxnChg chg="del mod">
          <ac:chgData name="Jana Laier" userId="ffce776c7827bad7" providerId="LiveId" clId="{6A4010E6-B239-4779-A29E-B166F6438F8F}" dt="2021-05-20T11:53:28.824" v="651" actId="478"/>
          <ac:cxnSpMkLst>
            <pc:docMk/>
            <pc:sldMk cId="2047052464" sldId="262"/>
            <ac:cxnSpMk id="135" creationId="{7F918EEA-05F9-4E80-8DF0-DA9C61851834}"/>
          </ac:cxnSpMkLst>
        </pc:cxnChg>
        <pc:cxnChg chg="mod">
          <ac:chgData name="Jana Laier" userId="ffce776c7827bad7" providerId="LiveId" clId="{6A4010E6-B239-4779-A29E-B166F6438F8F}" dt="2021-05-20T11:49:54.506" v="611"/>
          <ac:cxnSpMkLst>
            <pc:docMk/>
            <pc:sldMk cId="2047052464" sldId="262"/>
            <ac:cxnSpMk id="136" creationId="{4D15EAEC-6D19-46DE-898E-0C99A725C1C6}"/>
          </ac:cxnSpMkLst>
        </pc:cxnChg>
        <pc:cxnChg chg="del mod">
          <ac:chgData name="Jana Laier" userId="ffce776c7827bad7" providerId="LiveId" clId="{6A4010E6-B239-4779-A29E-B166F6438F8F}" dt="2021-05-20T11:53:45.353" v="656" actId="478"/>
          <ac:cxnSpMkLst>
            <pc:docMk/>
            <pc:sldMk cId="2047052464" sldId="262"/>
            <ac:cxnSpMk id="137" creationId="{89A3CC78-D917-40B3-97BA-6EEF0E490327}"/>
          </ac:cxnSpMkLst>
        </pc:cxnChg>
        <pc:cxnChg chg="del mod">
          <ac:chgData name="Jana Laier" userId="ffce776c7827bad7" providerId="LiveId" clId="{6A4010E6-B239-4779-A29E-B166F6438F8F}" dt="2021-05-20T11:53:37.500" v="654" actId="478"/>
          <ac:cxnSpMkLst>
            <pc:docMk/>
            <pc:sldMk cId="2047052464" sldId="262"/>
            <ac:cxnSpMk id="138" creationId="{36D8ADB3-75B0-4093-A1CB-5D486C3D5588}"/>
          </ac:cxnSpMkLst>
        </pc:cxnChg>
        <pc:cxnChg chg="del mod">
          <ac:chgData name="Jana Laier" userId="ffce776c7827bad7" providerId="LiveId" clId="{6A4010E6-B239-4779-A29E-B166F6438F8F}" dt="2021-05-20T11:53:31.390" v="652" actId="478"/>
          <ac:cxnSpMkLst>
            <pc:docMk/>
            <pc:sldMk cId="2047052464" sldId="262"/>
            <ac:cxnSpMk id="139" creationId="{E3FD3F33-7A9B-454D-A275-DDD97325AF64}"/>
          </ac:cxnSpMkLst>
        </pc:cxnChg>
        <pc:cxnChg chg="mod">
          <ac:chgData name="Jana Laier" userId="ffce776c7827bad7" providerId="LiveId" clId="{6A4010E6-B239-4779-A29E-B166F6438F8F}" dt="2021-05-20T11:51:23.268" v="635" actId="1035"/>
          <ac:cxnSpMkLst>
            <pc:docMk/>
            <pc:sldMk cId="2047052464" sldId="262"/>
            <ac:cxnSpMk id="141" creationId="{C074BA3D-7F2F-4CC6-AAB0-3385F9201C1B}"/>
          </ac:cxnSpMkLst>
        </pc:cxnChg>
        <pc:cxnChg chg="mod">
          <ac:chgData name="Jana Laier" userId="ffce776c7827bad7" providerId="LiveId" clId="{6A4010E6-B239-4779-A29E-B166F6438F8F}" dt="2021-05-20T11:49:54.506" v="611"/>
          <ac:cxnSpMkLst>
            <pc:docMk/>
            <pc:sldMk cId="2047052464" sldId="262"/>
            <ac:cxnSpMk id="143" creationId="{2E113137-4476-46B3-BD99-A3C81BC4A101}"/>
          </ac:cxnSpMkLst>
        </pc:cxnChg>
        <pc:cxnChg chg="mod">
          <ac:chgData name="Jana Laier" userId="ffce776c7827bad7" providerId="LiveId" clId="{6A4010E6-B239-4779-A29E-B166F6438F8F}" dt="2021-05-20T11:52:18.898" v="641" actId="1076"/>
          <ac:cxnSpMkLst>
            <pc:docMk/>
            <pc:sldMk cId="2047052464" sldId="262"/>
            <ac:cxnSpMk id="144" creationId="{5FBDF299-A12F-4C5D-8CB5-246BC668DFEA}"/>
          </ac:cxnSpMkLst>
        </pc:cxnChg>
        <pc:cxnChg chg="mod">
          <ac:chgData name="Jana Laier" userId="ffce776c7827bad7" providerId="LiveId" clId="{6A4010E6-B239-4779-A29E-B166F6438F8F}" dt="2021-05-20T11:52:06.400" v="639" actId="1076"/>
          <ac:cxnSpMkLst>
            <pc:docMk/>
            <pc:sldMk cId="2047052464" sldId="262"/>
            <ac:cxnSpMk id="145" creationId="{A45DC86D-4D65-4C2D-883F-4C63DEC852B2}"/>
          </ac:cxnSpMkLst>
        </pc:cxnChg>
        <pc:cxnChg chg="mod">
          <ac:chgData name="Jana Laier" userId="ffce776c7827bad7" providerId="LiveId" clId="{6A4010E6-B239-4779-A29E-B166F6438F8F}" dt="2021-05-20T11:53:07.799" v="647" actId="1076"/>
          <ac:cxnSpMkLst>
            <pc:docMk/>
            <pc:sldMk cId="2047052464" sldId="262"/>
            <ac:cxnSpMk id="146" creationId="{30D3CAE8-F307-4031-9F3E-436EB456DEDC}"/>
          </ac:cxnSpMkLst>
        </pc:cxnChg>
        <pc:cxnChg chg="mod">
          <ac:chgData name="Jana Laier" userId="ffce776c7827bad7" providerId="LiveId" clId="{6A4010E6-B239-4779-A29E-B166F6438F8F}" dt="2021-05-20T11:53:07.799" v="647" actId="1076"/>
          <ac:cxnSpMkLst>
            <pc:docMk/>
            <pc:sldMk cId="2047052464" sldId="262"/>
            <ac:cxnSpMk id="147" creationId="{AB7ED1B4-FF79-4E70-9B8D-92A6F8493308}"/>
          </ac:cxnSpMkLst>
        </pc:cxnChg>
        <pc:cxnChg chg="mod">
          <ac:chgData name="Jana Laier" userId="ffce776c7827bad7" providerId="LiveId" clId="{6A4010E6-B239-4779-A29E-B166F6438F8F}" dt="2021-05-20T11:52:49.106" v="645" actId="1076"/>
          <ac:cxnSpMkLst>
            <pc:docMk/>
            <pc:sldMk cId="2047052464" sldId="262"/>
            <ac:cxnSpMk id="148" creationId="{72D16AF9-1357-4DF2-85D4-EE31ECBBB16F}"/>
          </ac:cxnSpMkLst>
        </pc:cxnChg>
        <pc:cxnChg chg="mod">
          <ac:chgData name="Jana Laier" userId="ffce776c7827bad7" providerId="LiveId" clId="{6A4010E6-B239-4779-A29E-B166F6438F8F}" dt="2021-05-20T11:53:11.974" v="648" actId="14100"/>
          <ac:cxnSpMkLst>
            <pc:docMk/>
            <pc:sldMk cId="2047052464" sldId="262"/>
            <ac:cxnSpMk id="149" creationId="{CDA73DDC-7DED-41B7-B1BE-4E0623CFAB21}"/>
          </ac:cxnSpMkLst>
        </pc:cxnChg>
        <pc:cxnChg chg="mod">
          <ac:chgData name="Jana Laier" userId="ffce776c7827bad7" providerId="LiveId" clId="{6A4010E6-B239-4779-A29E-B166F6438F8F}" dt="2021-05-20T11:51:54.392" v="637" actId="1076"/>
          <ac:cxnSpMkLst>
            <pc:docMk/>
            <pc:sldMk cId="2047052464" sldId="262"/>
            <ac:cxnSpMk id="150" creationId="{5198CBD8-30B8-4B55-84F5-650CE4233F83}"/>
          </ac:cxnSpMkLst>
        </pc:cxnChg>
        <pc:cxnChg chg="mod">
          <ac:chgData name="Jana Laier" userId="ffce776c7827bad7" providerId="LiveId" clId="{6A4010E6-B239-4779-A29E-B166F6438F8F}" dt="2021-05-20T11:51:54.392" v="637" actId="1076"/>
          <ac:cxnSpMkLst>
            <pc:docMk/>
            <pc:sldMk cId="2047052464" sldId="262"/>
            <ac:cxnSpMk id="151" creationId="{D21FD234-1FF0-4626-8841-F2318EF5228B}"/>
          </ac:cxnSpMkLst>
        </pc:cxnChg>
        <pc:cxnChg chg="mod">
          <ac:chgData name="Jana Laier" userId="ffce776c7827bad7" providerId="LiveId" clId="{6A4010E6-B239-4779-A29E-B166F6438F8F}" dt="2021-05-20T11:49:54.506" v="611"/>
          <ac:cxnSpMkLst>
            <pc:docMk/>
            <pc:sldMk cId="2047052464" sldId="262"/>
            <ac:cxnSpMk id="153" creationId="{4ADDEB0E-08A0-4724-A6D8-C98C0C53CE2D}"/>
          </ac:cxnSpMkLst>
        </pc:cxnChg>
        <pc:cxnChg chg="mod">
          <ac:chgData name="Jana Laier" userId="ffce776c7827bad7" providerId="LiveId" clId="{6A4010E6-B239-4779-A29E-B166F6438F8F}" dt="2021-05-20T11:51:23.268" v="635" actId="1035"/>
          <ac:cxnSpMkLst>
            <pc:docMk/>
            <pc:sldMk cId="2047052464" sldId="262"/>
            <ac:cxnSpMk id="155" creationId="{E2EC4674-676B-4A13-AD57-33731AAEB591}"/>
          </ac:cxnSpMkLst>
        </pc:cxnChg>
        <pc:cxnChg chg="mod">
          <ac:chgData name="Jana Laier" userId="ffce776c7827bad7" providerId="LiveId" clId="{6A4010E6-B239-4779-A29E-B166F6438F8F}" dt="2021-05-20T11:51:23.268" v="635" actId="1035"/>
          <ac:cxnSpMkLst>
            <pc:docMk/>
            <pc:sldMk cId="2047052464" sldId="262"/>
            <ac:cxnSpMk id="156" creationId="{2044761C-D9E0-4128-B8DE-618033CB3C99}"/>
          </ac:cxnSpMkLst>
        </pc:cxnChg>
        <pc:cxnChg chg="mod">
          <ac:chgData name="Jana Laier" userId="ffce776c7827bad7" providerId="LiveId" clId="{6A4010E6-B239-4779-A29E-B166F6438F8F}" dt="2021-05-20T11:51:23.268" v="635" actId="1035"/>
          <ac:cxnSpMkLst>
            <pc:docMk/>
            <pc:sldMk cId="2047052464" sldId="262"/>
            <ac:cxnSpMk id="157" creationId="{66064E75-1DA7-4F33-8E1B-0F6E4255FFD2}"/>
          </ac:cxnSpMkLst>
        </pc:cxnChg>
        <pc:cxnChg chg="mod">
          <ac:chgData name="Jana Laier" userId="ffce776c7827bad7" providerId="LiveId" clId="{6A4010E6-B239-4779-A29E-B166F6438F8F}" dt="2021-05-20T11:51:23.268" v="635" actId="1035"/>
          <ac:cxnSpMkLst>
            <pc:docMk/>
            <pc:sldMk cId="2047052464" sldId="262"/>
            <ac:cxnSpMk id="158" creationId="{C6FA6315-E3ED-498D-984A-C66114FEFDE2}"/>
          </ac:cxnSpMkLst>
        </pc:cxnChg>
        <pc:cxnChg chg="mod">
          <ac:chgData name="Jana Laier" userId="ffce776c7827bad7" providerId="LiveId" clId="{6A4010E6-B239-4779-A29E-B166F6438F8F}" dt="2021-05-20T11:51:23.268" v="635" actId="1035"/>
          <ac:cxnSpMkLst>
            <pc:docMk/>
            <pc:sldMk cId="2047052464" sldId="262"/>
            <ac:cxnSpMk id="159" creationId="{3289F67E-82EC-4D2E-8CDF-D036CE297879}"/>
          </ac:cxnSpMkLst>
        </pc:cxnChg>
        <pc:cxnChg chg="mod">
          <ac:chgData name="Jana Laier" userId="ffce776c7827bad7" providerId="LiveId" clId="{6A4010E6-B239-4779-A29E-B166F6438F8F}" dt="2021-05-20T11:49:54.506" v="611"/>
          <ac:cxnSpMkLst>
            <pc:docMk/>
            <pc:sldMk cId="2047052464" sldId="262"/>
            <ac:cxnSpMk id="160" creationId="{5632F662-A21E-4A60-B13B-0E15CD860D42}"/>
          </ac:cxnSpMkLst>
        </pc:cxnChg>
        <pc:cxnChg chg="mod">
          <ac:chgData name="Jana Laier" userId="ffce776c7827bad7" providerId="LiveId" clId="{6A4010E6-B239-4779-A29E-B166F6438F8F}" dt="2021-05-20T11:49:54.506" v="611"/>
          <ac:cxnSpMkLst>
            <pc:docMk/>
            <pc:sldMk cId="2047052464" sldId="262"/>
            <ac:cxnSpMk id="161" creationId="{7EB65510-98B0-4124-BE2F-3BB88029A4FF}"/>
          </ac:cxnSpMkLst>
        </pc:cxnChg>
        <pc:cxnChg chg="mod">
          <ac:chgData name="Jana Laier" userId="ffce776c7827bad7" providerId="LiveId" clId="{6A4010E6-B239-4779-A29E-B166F6438F8F}" dt="2021-05-20T11:49:54.506" v="611"/>
          <ac:cxnSpMkLst>
            <pc:docMk/>
            <pc:sldMk cId="2047052464" sldId="262"/>
            <ac:cxnSpMk id="162" creationId="{20FBCC8F-3450-4CAC-AB26-3759DBDF7FA3}"/>
          </ac:cxnSpMkLst>
        </pc:cxnChg>
        <pc:cxnChg chg="mod">
          <ac:chgData name="Jana Laier" userId="ffce776c7827bad7" providerId="LiveId" clId="{6A4010E6-B239-4779-A29E-B166F6438F8F}" dt="2021-05-20T11:49:54.506" v="611"/>
          <ac:cxnSpMkLst>
            <pc:docMk/>
            <pc:sldMk cId="2047052464" sldId="262"/>
            <ac:cxnSpMk id="163" creationId="{A755E7B4-882C-46EE-A01F-740AFF9B00D0}"/>
          </ac:cxnSpMkLst>
        </pc:cxnChg>
      </pc:sldChg>
      <pc:sldChg chg="addSp delSp modSp mod ord">
        <pc:chgData name="Jana Laier" userId="ffce776c7827bad7" providerId="LiveId" clId="{6A4010E6-B239-4779-A29E-B166F6438F8F}" dt="2021-05-21T16:12:52.935" v="1979" actId="948"/>
        <pc:sldMkLst>
          <pc:docMk/>
          <pc:sldMk cId="2306762584" sldId="264"/>
        </pc:sldMkLst>
        <pc:spChg chg="mod">
          <ac:chgData name="Jana Laier" userId="ffce776c7827bad7" providerId="LiveId" clId="{6A4010E6-B239-4779-A29E-B166F6438F8F}" dt="2021-05-20T11:33:55.555" v="233" actId="1035"/>
          <ac:spMkLst>
            <pc:docMk/>
            <pc:sldMk cId="2306762584" sldId="264"/>
            <ac:spMk id="6" creationId="{00000000-0000-0000-0000-000000000000}"/>
          </ac:spMkLst>
        </pc:spChg>
        <pc:spChg chg="mod">
          <ac:chgData name="Jana Laier" userId="ffce776c7827bad7" providerId="LiveId" clId="{6A4010E6-B239-4779-A29E-B166F6438F8F}" dt="2021-05-20T11:22:12.810" v="95" actId="1076"/>
          <ac:spMkLst>
            <pc:docMk/>
            <pc:sldMk cId="2306762584" sldId="264"/>
            <ac:spMk id="100" creationId="{00000000-0000-0000-0000-000000000000}"/>
          </ac:spMkLst>
        </pc:spChg>
        <pc:spChg chg="mod">
          <ac:chgData name="Jana Laier" userId="ffce776c7827bad7" providerId="LiveId" clId="{6A4010E6-B239-4779-A29E-B166F6438F8F}" dt="2021-05-20T11:34:05.756" v="235" actId="1035"/>
          <ac:spMkLst>
            <pc:docMk/>
            <pc:sldMk cId="2306762584" sldId="264"/>
            <ac:spMk id="111" creationId="{00000000-0000-0000-0000-000000000000}"/>
          </ac:spMkLst>
        </pc:spChg>
        <pc:spChg chg="add mod">
          <ac:chgData name="Jana Laier" userId="ffce776c7827bad7" providerId="LiveId" clId="{6A4010E6-B239-4779-A29E-B166F6438F8F}" dt="2021-05-21T16:12:52.935" v="1979" actId="948"/>
          <ac:spMkLst>
            <pc:docMk/>
            <pc:sldMk cId="2306762584" sldId="264"/>
            <ac:spMk id="215" creationId="{A0FC6FAC-F362-4D0E-8A82-B31EA6E2507A}"/>
          </ac:spMkLst>
        </pc:spChg>
        <pc:grpChg chg="add mod">
          <ac:chgData name="Jana Laier" userId="ffce776c7827bad7" providerId="LiveId" clId="{6A4010E6-B239-4779-A29E-B166F6438F8F}" dt="2021-05-20T11:33:55.555" v="233" actId="1035"/>
          <ac:grpSpMkLst>
            <pc:docMk/>
            <pc:sldMk cId="2306762584" sldId="264"/>
            <ac:grpSpMk id="14" creationId="{C57EADC8-D453-4431-A85E-C336128E8467}"/>
          </ac:grpSpMkLst>
        </pc:grpChg>
        <pc:grpChg chg="add mod">
          <ac:chgData name="Jana Laier" userId="ffce776c7827bad7" providerId="LiveId" clId="{6A4010E6-B239-4779-A29E-B166F6438F8F}" dt="2021-05-20T11:32:29.791" v="217" actId="164"/>
          <ac:grpSpMkLst>
            <pc:docMk/>
            <pc:sldMk cId="2306762584" sldId="264"/>
            <ac:grpSpMk id="24" creationId="{683CEBED-A306-4DF0-803C-49F6C64BD15F}"/>
          </ac:grpSpMkLst>
        </pc:grpChg>
        <pc:grpChg chg="add del mod">
          <ac:chgData name="Jana Laier" userId="ffce776c7827bad7" providerId="LiveId" clId="{6A4010E6-B239-4779-A29E-B166F6438F8F}" dt="2021-05-20T11:33:45.759" v="229" actId="14100"/>
          <ac:grpSpMkLst>
            <pc:docMk/>
            <pc:sldMk cId="2306762584" sldId="264"/>
            <ac:grpSpMk id="27" creationId="{00000000-0000-0000-0000-000000000000}"/>
          </ac:grpSpMkLst>
        </pc:grpChg>
        <pc:grpChg chg="add mod">
          <ac:chgData name="Jana Laier" userId="ffce776c7827bad7" providerId="LiveId" clId="{6A4010E6-B239-4779-A29E-B166F6438F8F}" dt="2021-05-20T11:33:04.782" v="224" actId="164"/>
          <ac:grpSpMkLst>
            <pc:docMk/>
            <pc:sldMk cId="2306762584" sldId="264"/>
            <ac:grpSpMk id="31" creationId="{192C7938-EB47-49B3-B82B-92BE38D3E405}"/>
          </ac:grpSpMkLst>
        </pc:grpChg>
        <pc:grpChg chg="add mod">
          <ac:chgData name="Jana Laier" userId="ffce776c7827bad7" providerId="LiveId" clId="{6A4010E6-B239-4779-A29E-B166F6438F8F}" dt="2021-05-20T11:34:05.756" v="235" actId="1035"/>
          <ac:grpSpMkLst>
            <pc:docMk/>
            <pc:sldMk cId="2306762584" sldId="264"/>
            <ac:grpSpMk id="33" creationId="{2FB2864B-30D6-4B7C-AC24-227E7C415EB5}"/>
          </ac:grpSpMkLst>
        </pc:grpChg>
        <pc:grpChg chg="add del mod">
          <ac:chgData name="Jana Laier" userId="ffce776c7827bad7" providerId="LiveId" clId="{6A4010E6-B239-4779-A29E-B166F6438F8F}" dt="2021-05-20T11:25:01.953" v="132" actId="478"/>
          <ac:grpSpMkLst>
            <pc:docMk/>
            <pc:sldMk cId="2306762584" sldId="264"/>
            <ac:grpSpMk id="54" creationId="{37E24BFD-8AA9-4719-A15B-7F0D4892CA25}"/>
          </ac:grpSpMkLst>
        </pc:grpChg>
        <pc:grpChg chg="mod">
          <ac:chgData name="Jana Laier" userId="ffce776c7827bad7" providerId="LiveId" clId="{6A4010E6-B239-4779-A29E-B166F6438F8F}" dt="2021-05-20T11:24:53.399" v="130"/>
          <ac:grpSpMkLst>
            <pc:docMk/>
            <pc:sldMk cId="2306762584" sldId="264"/>
            <ac:grpSpMk id="55" creationId="{EEB05C88-489D-4DC3-B102-F05AA5A09746}"/>
          </ac:grpSpMkLst>
        </pc:grpChg>
        <pc:grpChg chg="mod">
          <ac:chgData name="Jana Laier" userId="ffce776c7827bad7" providerId="LiveId" clId="{6A4010E6-B239-4779-A29E-B166F6438F8F}" dt="2021-05-20T11:24:53.399" v="130"/>
          <ac:grpSpMkLst>
            <pc:docMk/>
            <pc:sldMk cId="2306762584" sldId="264"/>
            <ac:grpSpMk id="56" creationId="{E4E95DAE-C32E-4F0F-99BE-19E9E76442AC}"/>
          </ac:grpSpMkLst>
        </pc:grpChg>
        <pc:grpChg chg="add del mod">
          <ac:chgData name="Jana Laier" userId="ffce776c7827bad7" providerId="LiveId" clId="{6A4010E6-B239-4779-A29E-B166F6438F8F}" dt="2021-05-20T11:26:26.429" v="153" actId="478"/>
          <ac:grpSpMkLst>
            <pc:docMk/>
            <pc:sldMk cId="2306762584" sldId="264"/>
            <ac:grpSpMk id="67" creationId="{0B6CE5EF-DA98-44B0-8A92-CCBB0A554DB4}"/>
          </ac:grpSpMkLst>
        </pc:grpChg>
        <pc:grpChg chg="mod">
          <ac:chgData name="Jana Laier" userId="ffce776c7827bad7" providerId="LiveId" clId="{6A4010E6-B239-4779-A29E-B166F6438F8F}" dt="2021-05-20T11:25:56.929" v="144"/>
          <ac:grpSpMkLst>
            <pc:docMk/>
            <pc:sldMk cId="2306762584" sldId="264"/>
            <ac:grpSpMk id="68" creationId="{DF6AC0F4-E8C6-45E0-B196-431CF897F3A5}"/>
          </ac:grpSpMkLst>
        </pc:grpChg>
        <pc:grpChg chg="mod">
          <ac:chgData name="Jana Laier" userId="ffce776c7827bad7" providerId="LiveId" clId="{6A4010E6-B239-4779-A29E-B166F6438F8F}" dt="2021-05-20T11:25:56.929" v="144"/>
          <ac:grpSpMkLst>
            <pc:docMk/>
            <pc:sldMk cId="2306762584" sldId="264"/>
            <ac:grpSpMk id="69" creationId="{D3CB1F4D-FF7F-445E-97B4-22D81395876B}"/>
          </ac:grpSpMkLst>
        </pc:grpChg>
        <pc:grpChg chg="add del mod">
          <ac:chgData name="Jana Laier" userId="ffce776c7827bad7" providerId="LiveId" clId="{6A4010E6-B239-4779-A29E-B166F6438F8F}" dt="2021-05-20T11:26:02.445" v="147" actId="478"/>
          <ac:grpSpMkLst>
            <pc:docMk/>
            <pc:sldMk cId="2306762584" sldId="264"/>
            <ac:grpSpMk id="80" creationId="{CFCDDCDD-E80E-4A41-8C5F-4AA7D09A0915}"/>
          </ac:grpSpMkLst>
        </pc:grpChg>
        <pc:grpChg chg="mod">
          <ac:chgData name="Jana Laier" userId="ffce776c7827bad7" providerId="LiveId" clId="{6A4010E6-B239-4779-A29E-B166F6438F8F}" dt="2021-05-20T11:26:01.325" v="146"/>
          <ac:grpSpMkLst>
            <pc:docMk/>
            <pc:sldMk cId="2306762584" sldId="264"/>
            <ac:grpSpMk id="81" creationId="{0D54C72C-72C2-481F-8C68-FFF9DEE78AE2}"/>
          </ac:grpSpMkLst>
        </pc:grpChg>
        <pc:grpChg chg="mod">
          <ac:chgData name="Jana Laier" userId="ffce776c7827bad7" providerId="LiveId" clId="{6A4010E6-B239-4779-A29E-B166F6438F8F}" dt="2021-05-20T11:26:01.325" v="146"/>
          <ac:grpSpMkLst>
            <pc:docMk/>
            <pc:sldMk cId="2306762584" sldId="264"/>
            <ac:grpSpMk id="82" creationId="{A6A0D76A-8E43-4B49-84D4-5BCB9BFB409F}"/>
          </ac:grpSpMkLst>
        </pc:grpChg>
        <pc:grpChg chg="add mod">
          <ac:chgData name="Jana Laier" userId="ffce776c7827bad7" providerId="LiveId" clId="{6A4010E6-B239-4779-A29E-B166F6438F8F}" dt="2021-05-20T11:28:59.543" v="175" actId="164"/>
          <ac:grpSpMkLst>
            <pc:docMk/>
            <pc:sldMk cId="2306762584" sldId="264"/>
            <ac:grpSpMk id="114" creationId="{72AEDB50-C2EF-496A-8FCA-31D03934A426}"/>
          </ac:grpSpMkLst>
        </pc:grpChg>
        <pc:grpChg chg="mod">
          <ac:chgData name="Jana Laier" userId="ffce776c7827bad7" providerId="LiveId" clId="{6A4010E6-B239-4779-A29E-B166F6438F8F}" dt="2021-05-20T11:26:13.708" v="150"/>
          <ac:grpSpMkLst>
            <pc:docMk/>
            <pc:sldMk cId="2306762584" sldId="264"/>
            <ac:grpSpMk id="115" creationId="{02898235-B4ED-476B-BEEF-E5BB6DEF6C6B}"/>
          </ac:grpSpMkLst>
        </pc:grpChg>
        <pc:grpChg chg="mod">
          <ac:chgData name="Jana Laier" userId="ffce776c7827bad7" providerId="LiveId" clId="{6A4010E6-B239-4779-A29E-B166F6438F8F}" dt="2021-05-20T11:26:13.708" v="150"/>
          <ac:grpSpMkLst>
            <pc:docMk/>
            <pc:sldMk cId="2306762584" sldId="264"/>
            <ac:grpSpMk id="116" creationId="{2EEA2721-95AF-4EBF-ACD8-88297DEEF78A}"/>
          </ac:grpSpMkLst>
        </pc:grpChg>
        <pc:grpChg chg="add mod">
          <ac:chgData name="Jana Laier" userId="ffce776c7827bad7" providerId="LiveId" clId="{6A4010E6-B239-4779-A29E-B166F6438F8F}" dt="2021-05-20T11:28:59.543" v="175" actId="164"/>
          <ac:grpSpMkLst>
            <pc:docMk/>
            <pc:sldMk cId="2306762584" sldId="264"/>
            <ac:grpSpMk id="127" creationId="{37B13EDC-DE59-473E-A098-C8DF625ABE82}"/>
          </ac:grpSpMkLst>
        </pc:grpChg>
        <pc:grpChg chg="mod">
          <ac:chgData name="Jana Laier" userId="ffce776c7827bad7" providerId="LiveId" clId="{6A4010E6-B239-4779-A29E-B166F6438F8F}" dt="2021-05-20T11:26:50.140" v="155"/>
          <ac:grpSpMkLst>
            <pc:docMk/>
            <pc:sldMk cId="2306762584" sldId="264"/>
            <ac:grpSpMk id="128" creationId="{9D601719-EF9A-4F84-A308-663883C0239F}"/>
          </ac:grpSpMkLst>
        </pc:grpChg>
        <pc:grpChg chg="mod">
          <ac:chgData name="Jana Laier" userId="ffce776c7827bad7" providerId="LiveId" clId="{6A4010E6-B239-4779-A29E-B166F6438F8F}" dt="2021-05-20T11:26:50.140" v="155"/>
          <ac:grpSpMkLst>
            <pc:docMk/>
            <pc:sldMk cId="2306762584" sldId="264"/>
            <ac:grpSpMk id="129" creationId="{B2FE1A59-6A7F-4594-B94A-EEB6D18C64AF}"/>
          </ac:grpSpMkLst>
        </pc:grpChg>
        <pc:grpChg chg="add mod">
          <ac:chgData name="Jana Laier" userId="ffce776c7827bad7" providerId="LiveId" clId="{6A4010E6-B239-4779-A29E-B166F6438F8F}" dt="2021-05-20T11:28:59.543" v="175" actId="164"/>
          <ac:grpSpMkLst>
            <pc:docMk/>
            <pc:sldMk cId="2306762584" sldId="264"/>
            <ac:grpSpMk id="138" creationId="{5A215072-D33F-445E-B965-13F1979DEEDC}"/>
          </ac:grpSpMkLst>
        </pc:grpChg>
        <pc:grpChg chg="mod">
          <ac:chgData name="Jana Laier" userId="ffce776c7827bad7" providerId="LiveId" clId="{6A4010E6-B239-4779-A29E-B166F6438F8F}" dt="2021-05-20T11:28:05.118" v="168"/>
          <ac:grpSpMkLst>
            <pc:docMk/>
            <pc:sldMk cId="2306762584" sldId="264"/>
            <ac:grpSpMk id="139" creationId="{7F43C096-00D3-41EA-BD3F-8F11E1BE694A}"/>
          </ac:grpSpMkLst>
        </pc:grpChg>
        <pc:grpChg chg="mod">
          <ac:chgData name="Jana Laier" userId="ffce776c7827bad7" providerId="LiveId" clId="{6A4010E6-B239-4779-A29E-B166F6438F8F}" dt="2021-05-20T11:28:05.118" v="168"/>
          <ac:grpSpMkLst>
            <pc:docMk/>
            <pc:sldMk cId="2306762584" sldId="264"/>
            <ac:grpSpMk id="140" creationId="{A3FDDACF-3372-4F00-AB86-5219F0795C72}"/>
          </ac:grpSpMkLst>
        </pc:grpChg>
        <pc:grpChg chg="add mod">
          <ac:chgData name="Jana Laier" userId="ffce776c7827bad7" providerId="LiveId" clId="{6A4010E6-B239-4779-A29E-B166F6438F8F}" dt="2021-05-20T11:31:35.944" v="206" actId="164"/>
          <ac:grpSpMkLst>
            <pc:docMk/>
            <pc:sldMk cId="2306762584" sldId="264"/>
            <ac:grpSpMk id="149" creationId="{F3D5C2D8-22CE-4EFB-9951-9A05ABB88F0C}"/>
          </ac:grpSpMkLst>
        </pc:grpChg>
        <pc:grpChg chg="mod">
          <ac:chgData name="Jana Laier" userId="ffce776c7827bad7" providerId="LiveId" clId="{6A4010E6-B239-4779-A29E-B166F6438F8F}" dt="2021-05-20T11:29:04.846" v="177"/>
          <ac:grpSpMkLst>
            <pc:docMk/>
            <pc:sldMk cId="2306762584" sldId="264"/>
            <ac:grpSpMk id="150" creationId="{873245F0-94A9-4422-947D-40017DE3E087}"/>
          </ac:grpSpMkLst>
        </pc:grpChg>
        <pc:grpChg chg="mod">
          <ac:chgData name="Jana Laier" userId="ffce776c7827bad7" providerId="LiveId" clId="{6A4010E6-B239-4779-A29E-B166F6438F8F}" dt="2021-05-20T11:29:04.846" v="177"/>
          <ac:grpSpMkLst>
            <pc:docMk/>
            <pc:sldMk cId="2306762584" sldId="264"/>
            <ac:grpSpMk id="151" creationId="{010A47AE-0148-439F-8B3A-7F65CE298DCF}"/>
          </ac:grpSpMkLst>
        </pc:grpChg>
        <pc:grpChg chg="mod">
          <ac:chgData name="Jana Laier" userId="ffce776c7827bad7" providerId="LiveId" clId="{6A4010E6-B239-4779-A29E-B166F6438F8F}" dt="2021-05-20T11:29:04.846" v="177"/>
          <ac:grpSpMkLst>
            <pc:docMk/>
            <pc:sldMk cId="2306762584" sldId="264"/>
            <ac:grpSpMk id="152" creationId="{2C923B6F-B4BB-48FC-B57A-63C49470C9C4}"/>
          </ac:grpSpMkLst>
        </pc:grpChg>
        <pc:grpChg chg="mod">
          <ac:chgData name="Jana Laier" userId="ffce776c7827bad7" providerId="LiveId" clId="{6A4010E6-B239-4779-A29E-B166F6438F8F}" dt="2021-05-20T11:29:04.846" v="177"/>
          <ac:grpSpMkLst>
            <pc:docMk/>
            <pc:sldMk cId="2306762584" sldId="264"/>
            <ac:grpSpMk id="153" creationId="{F94EA402-A291-49E1-B436-A3327B382271}"/>
          </ac:grpSpMkLst>
        </pc:grpChg>
        <pc:grpChg chg="mod">
          <ac:chgData name="Jana Laier" userId="ffce776c7827bad7" providerId="LiveId" clId="{6A4010E6-B239-4779-A29E-B166F6438F8F}" dt="2021-05-20T11:29:04.846" v="177"/>
          <ac:grpSpMkLst>
            <pc:docMk/>
            <pc:sldMk cId="2306762584" sldId="264"/>
            <ac:grpSpMk id="154" creationId="{BEA4EA0F-D629-4E60-92C1-B80A45AEC225}"/>
          </ac:grpSpMkLst>
        </pc:grpChg>
        <pc:grpChg chg="mod">
          <ac:chgData name="Jana Laier" userId="ffce776c7827bad7" providerId="LiveId" clId="{6A4010E6-B239-4779-A29E-B166F6438F8F}" dt="2021-05-20T11:29:04.846" v="177"/>
          <ac:grpSpMkLst>
            <pc:docMk/>
            <pc:sldMk cId="2306762584" sldId="264"/>
            <ac:grpSpMk id="163" creationId="{CF6729B8-88D2-4B17-809D-6FA18B531214}"/>
          </ac:grpSpMkLst>
        </pc:grpChg>
        <pc:grpChg chg="mod">
          <ac:chgData name="Jana Laier" userId="ffce776c7827bad7" providerId="LiveId" clId="{6A4010E6-B239-4779-A29E-B166F6438F8F}" dt="2021-05-20T11:29:04.846" v="177"/>
          <ac:grpSpMkLst>
            <pc:docMk/>
            <pc:sldMk cId="2306762584" sldId="264"/>
            <ac:grpSpMk id="164" creationId="{E3D56C4F-7CA5-4A12-9B3C-B24649CF7A4F}"/>
          </ac:grpSpMkLst>
        </pc:grpChg>
        <pc:grpChg chg="mod">
          <ac:chgData name="Jana Laier" userId="ffce776c7827bad7" providerId="LiveId" clId="{6A4010E6-B239-4779-A29E-B166F6438F8F}" dt="2021-05-20T11:29:04.846" v="177"/>
          <ac:grpSpMkLst>
            <pc:docMk/>
            <pc:sldMk cId="2306762584" sldId="264"/>
            <ac:grpSpMk id="173" creationId="{840232DD-FC07-4129-BD54-88DB5BD19322}"/>
          </ac:grpSpMkLst>
        </pc:grpChg>
        <pc:grpChg chg="mod">
          <ac:chgData name="Jana Laier" userId="ffce776c7827bad7" providerId="LiveId" clId="{6A4010E6-B239-4779-A29E-B166F6438F8F}" dt="2021-05-20T11:29:04.846" v="177"/>
          <ac:grpSpMkLst>
            <pc:docMk/>
            <pc:sldMk cId="2306762584" sldId="264"/>
            <ac:grpSpMk id="174" creationId="{9E924D1A-5416-4FE9-86FF-089AF0C32FA6}"/>
          </ac:grpSpMkLst>
        </pc:grpChg>
        <pc:grpChg chg="add mod">
          <ac:chgData name="Jana Laier" userId="ffce776c7827bad7" providerId="LiveId" clId="{6A4010E6-B239-4779-A29E-B166F6438F8F}" dt="2021-05-20T11:33:04.782" v="224" actId="164"/>
          <ac:grpSpMkLst>
            <pc:docMk/>
            <pc:sldMk cId="2306762584" sldId="264"/>
            <ac:grpSpMk id="181" creationId="{719985A8-E606-449A-B04E-35EFFA2AF779}"/>
          </ac:grpSpMkLst>
        </pc:grpChg>
        <pc:grpChg chg="mod">
          <ac:chgData name="Jana Laier" userId="ffce776c7827bad7" providerId="LiveId" clId="{6A4010E6-B239-4779-A29E-B166F6438F8F}" dt="2021-05-20T11:29:53.655" v="188"/>
          <ac:grpSpMkLst>
            <pc:docMk/>
            <pc:sldMk cId="2306762584" sldId="264"/>
            <ac:grpSpMk id="182" creationId="{2704D23A-B20C-4815-8982-6E3AB8A35F44}"/>
          </ac:grpSpMkLst>
        </pc:grpChg>
        <pc:grpChg chg="mod">
          <ac:chgData name="Jana Laier" userId="ffce776c7827bad7" providerId="LiveId" clId="{6A4010E6-B239-4779-A29E-B166F6438F8F}" dt="2021-05-20T11:29:53.655" v="188"/>
          <ac:grpSpMkLst>
            <pc:docMk/>
            <pc:sldMk cId="2306762584" sldId="264"/>
            <ac:grpSpMk id="183" creationId="{F604976B-6604-4317-A0FB-B2A1DE5048B9}"/>
          </ac:grpSpMkLst>
        </pc:grpChg>
        <pc:grpChg chg="mod">
          <ac:chgData name="Jana Laier" userId="ffce776c7827bad7" providerId="LiveId" clId="{6A4010E6-B239-4779-A29E-B166F6438F8F}" dt="2021-05-20T11:29:53.655" v="188"/>
          <ac:grpSpMkLst>
            <pc:docMk/>
            <pc:sldMk cId="2306762584" sldId="264"/>
            <ac:grpSpMk id="184" creationId="{79FFDE0F-4AF5-404B-912D-542F39652096}"/>
          </ac:grpSpMkLst>
        </pc:grpChg>
        <pc:grpChg chg="mod">
          <ac:chgData name="Jana Laier" userId="ffce776c7827bad7" providerId="LiveId" clId="{6A4010E6-B239-4779-A29E-B166F6438F8F}" dt="2021-05-20T11:29:53.655" v="188"/>
          <ac:grpSpMkLst>
            <pc:docMk/>
            <pc:sldMk cId="2306762584" sldId="264"/>
            <ac:grpSpMk id="185" creationId="{3FBE7B2F-525F-43C5-9B9F-1EC9F4067CD3}"/>
          </ac:grpSpMkLst>
        </pc:grpChg>
        <pc:grpChg chg="mod">
          <ac:chgData name="Jana Laier" userId="ffce776c7827bad7" providerId="LiveId" clId="{6A4010E6-B239-4779-A29E-B166F6438F8F}" dt="2021-05-20T11:29:53.655" v="188"/>
          <ac:grpSpMkLst>
            <pc:docMk/>
            <pc:sldMk cId="2306762584" sldId="264"/>
            <ac:grpSpMk id="186" creationId="{7924F4F9-1552-4766-A0DD-8757E782A792}"/>
          </ac:grpSpMkLst>
        </pc:grpChg>
        <pc:grpChg chg="mod">
          <ac:chgData name="Jana Laier" userId="ffce776c7827bad7" providerId="LiveId" clId="{6A4010E6-B239-4779-A29E-B166F6438F8F}" dt="2021-05-20T11:29:53.655" v="188"/>
          <ac:grpSpMkLst>
            <pc:docMk/>
            <pc:sldMk cId="2306762584" sldId="264"/>
            <ac:grpSpMk id="195" creationId="{1BE043C3-ECDE-4F27-9838-FE8E95A71A91}"/>
          </ac:grpSpMkLst>
        </pc:grpChg>
        <pc:grpChg chg="mod">
          <ac:chgData name="Jana Laier" userId="ffce776c7827bad7" providerId="LiveId" clId="{6A4010E6-B239-4779-A29E-B166F6438F8F}" dt="2021-05-20T11:29:53.655" v="188"/>
          <ac:grpSpMkLst>
            <pc:docMk/>
            <pc:sldMk cId="2306762584" sldId="264"/>
            <ac:grpSpMk id="196" creationId="{1D278649-58B0-4F5B-AD50-6C5D76C62A2B}"/>
          </ac:grpSpMkLst>
        </pc:grpChg>
        <pc:grpChg chg="mod">
          <ac:chgData name="Jana Laier" userId="ffce776c7827bad7" providerId="LiveId" clId="{6A4010E6-B239-4779-A29E-B166F6438F8F}" dt="2021-05-20T11:29:53.655" v="188"/>
          <ac:grpSpMkLst>
            <pc:docMk/>
            <pc:sldMk cId="2306762584" sldId="264"/>
            <ac:grpSpMk id="205" creationId="{1AC27BBC-30FC-46E2-8226-82AB458B937A}"/>
          </ac:grpSpMkLst>
        </pc:grpChg>
        <pc:grpChg chg="mod">
          <ac:chgData name="Jana Laier" userId="ffce776c7827bad7" providerId="LiveId" clId="{6A4010E6-B239-4779-A29E-B166F6438F8F}" dt="2021-05-20T11:29:53.655" v="188"/>
          <ac:grpSpMkLst>
            <pc:docMk/>
            <pc:sldMk cId="2306762584" sldId="264"/>
            <ac:grpSpMk id="206" creationId="{0731CA70-5D0D-4F8D-A61F-522DA240260D}"/>
          </ac:grpSpMkLst>
        </pc:grpChg>
        <pc:grpChg chg="del">
          <ac:chgData name="Jana Laier" userId="ffce776c7827bad7" providerId="LiveId" clId="{6A4010E6-B239-4779-A29E-B166F6438F8F}" dt="2021-05-20T11:24:42.894" v="129" actId="478"/>
          <ac:grpSpMkLst>
            <pc:docMk/>
            <pc:sldMk cId="2306762584" sldId="264"/>
            <ac:grpSpMk id="7176" creationId="{00000000-0000-0000-0000-000000000000}"/>
          </ac:grpSpMkLst>
        </pc:grpChg>
        <pc:picChg chg="mod modCrop">
          <ac:chgData name="Jana Laier" userId="ffce776c7827bad7" providerId="LiveId" clId="{6A4010E6-B239-4779-A29E-B166F6438F8F}" dt="2021-05-20T11:33:55.555" v="233" actId="1035"/>
          <ac:picMkLst>
            <pc:docMk/>
            <pc:sldMk cId="2306762584" sldId="264"/>
            <ac:picMk id="3" creationId="{1D77420D-72E9-4F0E-AD95-F03A9619E3A8}"/>
          </ac:picMkLst>
        </pc:picChg>
        <pc:picChg chg="mod">
          <ac:chgData name="Jana Laier" userId="ffce776c7827bad7" providerId="LiveId" clId="{6A4010E6-B239-4779-A29E-B166F6438F8F}" dt="2021-05-20T11:25:46.004" v="139" actId="14100"/>
          <ac:picMkLst>
            <pc:docMk/>
            <pc:sldMk cId="2306762584" sldId="264"/>
            <ac:picMk id="7172" creationId="{00000000-0000-0000-0000-000000000000}"/>
          </ac:picMkLst>
        </pc:picChg>
        <pc:cxnChg chg="del">
          <ac:chgData name="Jana Laier" userId="ffce776c7827bad7" providerId="LiveId" clId="{6A4010E6-B239-4779-A29E-B166F6438F8F}" dt="2021-05-20T11:22:22.115" v="98" actId="478"/>
          <ac:cxnSpMkLst>
            <pc:docMk/>
            <pc:sldMk cId="2306762584" sldId="264"/>
            <ac:cxnSpMk id="4" creationId="{00000000-0000-0000-0000-000000000000}"/>
          </ac:cxnSpMkLst>
        </pc:cxnChg>
        <pc:cxnChg chg="del">
          <ac:chgData name="Jana Laier" userId="ffce776c7827bad7" providerId="LiveId" clId="{6A4010E6-B239-4779-A29E-B166F6438F8F}" dt="2021-05-20T11:22:06.489" v="93" actId="478"/>
          <ac:cxnSpMkLst>
            <pc:docMk/>
            <pc:sldMk cId="2306762584" sldId="264"/>
            <ac:cxnSpMk id="18" creationId="{00000000-0000-0000-0000-000000000000}"/>
          </ac:cxnSpMkLst>
        </pc:cxnChg>
        <pc:cxnChg chg="del">
          <ac:chgData name="Jana Laier" userId="ffce776c7827bad7" providerId="LiveId" clId="{6A4010E6-B239-4779-A29E-B166F6438F8F}" dt="2021-05-20T11:22:41.358" v="101" actId="478"/>
          <ac:cxnSpMkLst>
            <pc:docMk/>
            <pc:sldMk cId="2306762584" sldId="264"/>
            <ac:cxnSpMk id="20" creationId="{00000000-0000-0000-0000-000000000000}"/>
          </ac:cxnSpMkLst>
        </pc:cxnChg>
        <pc:cxnChg chg="del">
          <ac:chgData name="Jana Laier" userId="ffce776c7827bad7" providerId="LiveId" clId="{6A4010E6-B239-4779-A29E-B166F6438F8F}" dt="2021-05-20T11:22:55.957" v="110" actId="478"/>
          <ac:cxnSpMkLst>
            <pc:docMk/>
            <pc:sldMk cId="2306762584" sldId="264"/>
            <ac:cxnSpMk id="30" creationId="{00000000-0000-0000-0000-000000000000}"/>
          </ac:cxnSpMkLst>
        </pc:cxnChg>
        <pc:cxnChg chg="del">
          <ac:chgData name="Jana Laier" userId="ffce776c7827bad7" providerId="LiveId" clId="{6A4010E6-B239-4779-A29E-B166F6438F8F}" dt="2021-05-20T11:22:18.165" v="97" actId="478"/>
          <ac:cxnSpMkLst>
            <pc:docMk/>
            <pc:sldMk cId="2306762584" sldId="264"/>
            <ac:cxnSpMk id="35" creationId="{00000000-0000-0000-0000-000000000000}"/>
          </ac:cxnSpMkLst>
        </pc:cxnChg>
        <pc:cxnChg chg="mod">
          <ac:chgData name="Jana Laier" userId="ffce776c7827bad7" providerId="LiveId" clId="{6A4010E6-B239-4779-A29E-B166F6438F8F}" dt="2021-05-20T11:24:24.508" v="126" actId="14100"/>
          <ac:cxnSpMkLst>
            <pc:docMk/>
            <pc:sldMk cId="2306762584" sldId="264"/>
            <ac:cxnSpMk id="36" creationId="{00000000-0000-0000-0000-000000000000}"/>
          </ac:cxnSpMkLst>
        </pc:cxnChg>
        <pc:cxnChg chg="mod">
          <ac:chgData name="Jana Laier" userId="ffce776c7827bad7" providerId="LiveId" clId="{6A4010E6-B239-4779-A29E-B166F6438F8F}" dt="2021-05-20T11:24:12.230" v="123" actId="14100"/>
          <ac:cxnSpMkLst>
            <pc:docMk/>
            <pc:sldMk cId="2306762584" sldId="264"/>
            <ac:cxnSpMk id="37" creationId="{00000000-0000-0000-0000-000000000000}"/>
          </ac:cxnSpMkLst>
        </pc:cxnChg>
        <pc:cxnChg chg="mod">
          <ac:chgData name="Jana Laier" userId="ffce776c7827bad7" providerId="LiveId" clId="{6A4010E6-B239-4779-A29E-B166F6438F8F}" dt="2021-05-20T11:23:41.958" v="120" actId="14100"/>
          <ac:cxnSpMkLst>
            <pc:docMk/>
            <pc:sldMk cId="2306762584" sldId="264"/>
            <ac:cxnSpMk id="38" creationId="{00000000-0000-0000-0000-000000000000}"/>
          </ac:cxnSpMkLst>
        </pc:cxnChg>
        <pc:cxnChg chg="del">
          <ac:chgData name="Jana Laier" userId="ffce776c7827bad7" providerId="LiveId" clId="{6A4010E6-B239-4779-A29E-B166F6438F8F}" dt="2021-05-20T11:21:55.636" v="92" actId="478"/>
          <ac:cxnSpMkLst>
            <pc:docMk/>
            <pc:sldMk cId="2306762584" sldId="264"/>
            <ac:cxnSpMk id="39" creationId="{00000000-0000-0000-0000-000000000000}"/>
          </ac:cxnSpMkLst>
        </pc:cxnChg>
        <pc:cxnChg chg="del">
          <ac:chgData name="Jana Laier" userId="ffce776c7827bad7" providerId="LiveId" clId="{6A4010E6-B239-4779-A29E-B166F6438F8F}" dt="2021-05-20T11:22:38.541" v="100" actId="478"/>
          <ac:cxnSpMkLst>
            <pc:docMk/>
            <pc:sldMk cId="2306762584" sldId="264"/>
            <ac:cxnSpMk id="40" creationId="{00000000-0000-0000-0000-000000000000}"/>
          </ac:cxnSpMkLst>
        </pc:cxnChg>
        <pc:cxnChg chg="mod">
          <ac:chgData name="Jana Laier" userId="ffce776c7827bad7" providerId="LiveId" clId="{6A4010E6-B239-4779-A29E-B166F6438F8F}" dt="2021-05-20T11:24:19.660" v="125" actId="14100"/>
          <ac:cxnSpMkLst>
            <pc:docMk/>
            <pc:sldMk cId="2306762584" sldId="264"/>
            <ac:cxnSpMk id="41" creationId="{00000000-0000-0000-0000-000000000000}"/>
          </ac:cxnSpMkLst>
        </pc:cxnChg>
        <pc:cxnChg chg="mod">
          <ac:chgData name="Jana Laier" userId="ffce776c7827bad7" providerId="LiveId" clId="{6A4010E6-B239-4779-A29E-B166F6438F8F}" dt="2021-05-20T11:23:35.937" v="119" actId="1076"/>
          <ac:cxnSpMkLst>
            <pc:docMk/>
            <pc:sldMk cId="2306762584" sldId="264"/>
            <ac:cxnSpMk id="42" creationId="{00000000-0000-0000-0000-000000000000}"/>
          </ac:cxnSpMkLst>
        </pc:cxnChg>
        <pc:cxnChg chg="del">
          <ac:chgData name="Jana Laier" userId="ffce776c7827bad7" providerId="LiveId" clId="{6A4010E6-B239-4779-A29E-B166F6438F8F}" dt="2021-05-20T11:22:48.528" v="107" actId="478"/>
          <ac:cxnSpMkLst>
            <pc:docMk/>
            <pc:sldMk cId="2306762584" sldId="264"/>
            <ac:cxnSpMk id="43" creationId="{00000000-0000-0000-0000-000000000000}"/>
          </ac:cxnSpMkLst>
        </pc:cxnChg>
        <pc:cxnChg chg="mod">
          <ac:chgData name="Jana Laier" userId="ffce776c7827bad7" providerId="LiveId" clId="{6A4010E6-B239-4779-A29E-B166F6438F8F}" dt="2021-05-20T11:24:53.399" v="130"/>
          <ac:cxnSpMkLst>
            <pc:docMk/>
            <pc:sldMk cId="2306762584" sldId="264"/>
            <ac:cxnSpMk id="57" creationId="{799856FC-CD0B-4D89-8A36-40DC8FB130BC}"/>
          </ac:cxnSpMkLst>
        </pc:cxnChg>
        <pc:cxnChg chg="mod">
          <ac:chgData name="Jana Laier" userId="ffce776c7827bad7" providerId="LiveId" clId="{6A4010E6-B239-4779-A29E-B166F6438F8F}" dt="2021-05-20T11:24:53.399" v="130"/>
          <ac:cxnSpMkLst>
            <pc:docMk/>
            <pc:sldMk cId="2306762584" sldId="264"/>
            <ac:cxnSpMk id="58" creationId="{B45B209A-19A8-4CBA-AE97-FCFD8F2C10E2}"/>
          </ac:cxnSpMkLst>
        </pc:cxnChg>
        <pc:cxnChg chg="mod">
          <ac:chgData name="Jana Laier" userId="ffce776c7827bad7" providerId="LiveId" clId="{6A4010E6-B239-4779-A29E-B166F6438F8F}" dt="2021-05-20T11:24:53.399" v="130"/>
          <ac:cxnSpMkLst>
            <pc:docMk/>
            <pc:sldMk cId="2306762584" sldId="264"/>
            <ac:cxnSpMk id="59" creationId="{944842AE-CADE-440B-963D-127EC523D648}"/>
          </ac:cxnSpMkLst>
        </pc:cxnChg>
        <pc:cxnChg chg="mod">
          <ac:chgData name="Jana Laier" userId="ffce776c7827bad7" providerId="LiveId" clId="{6A4010E6-B239-4779-A29E-B166F6438F8F}" dt="2021-05-20T11:24:53.399" v="130"/>
          <ac:cxnSpMkLst>
            <pc:docMk/>
            <pc:sldMk cId="2306762584" sldId="264"/>
            <ac:cxnSpMk id="60" creationId="{C9F3970B-5BE6-46D4-B1FF-6F079D3F7583}"/>
          </ac:cxnSpMkLst>
        </pc:cxnChg>
        <pc:cxnChg chg="mod">
          <ac:chgData name="Jana Laier" userId="ffce776c7827bad7" providerId="LiveId" clId="{6A4010E6-B239-4779-A29E-B166F6438F8F}" dt="2021-05-20T11:24:53.399" v="130"/>
          <ac:cxnSpMkLst>
            <pc:docMk/>
            <pc:sldMk cId="2306762584" sldId="264"/>
            <ac:cxnSpMk id="61" creationId="{721AC4B2-34C3-47DE-9C6B-003F2F76E617}"/>
          </ac:cxnSpMkLst>
        </pc:cxnChg>
        <pc:cxnChg chg="mod">
          <ac:chgData name="Jana Laier" userId="ffce776c7827bad7" providerId="LiveId" clId="{6A4010E6-B239-4779-A29E-B166F6438F8F}" dt="2021-05-20T11:24:53.399" v="130"/>
          <ac:cxnSpMkLst>
            <pc:docMk/>
            <pc:sldMk cId="2306762584" sldId="264"/>
            <ac:cxnSpMk id="62" creationId="{E1E2266F-7686-4CA0-9658-7E1512C5E1D0}"/>
          </ac:cxnSpMkLst>
        </pc:cxnChg>
        <pc:cxnChg chg="mod">
          <ac:chgData name="Jana Laier" userId="ffce776c7827bad7" providerId="LiveId" clId="{6A4010E6-B239-4779-A29E-B166F6438F8F}" dt="2021-05-20T11:24:53.399" v="130"/>
          <ac:cxnSpMkLst>
            <pc:docMk/>
            <pc:sldMk cId="2306762584" sldId="264"/>
            <ac:cxnSpMk id="63" creationId="{2F6A9111-C613-481F-9A13-121E3E7AFA35}"/>
          </ac:cxnSpMkLst>
        </pc:cxnChg>
        <pc:cxnChg chg="mod">
          <ac:chgData name="Jana Laier" userId="ffce776c7827bad7" providerId="LiveId" clId="{6A4010E6-B239-4779-A29E-B166F6438F8F}" dt="2021-05-20T11:24:53.399" v="130"/>
          <ac:cxnSpMkLst>
            <pc:docMk/>
            <pc:sldMk cId="2306762584" sldId="264"/>
            <ac:cxnSpMk id="64" creationId="{403E33C0-B038-436E-9D0C-9C3234637D80}"/>
          </ac:cxnSpMkLst>
        </pc:cxnChg>
        <pc:cxnChg chg="mod">
          <ac:chgData name="Jana Laier" userId="ffce776c7827bad7" providerId="LiveId" clId="{6A4010E6-B239-4779-A29E-B166F6438F8F}" dt="2021-05-20T11:24:53.399" v="130"/>
          <ac:cxnSpMkLst>
            <pc:docMk/>
            <pc:sldMk cId="2306762584" sldId="264"/>
            <ac:cxnSpMk id="65" creationId="{ADE98ACF-0B13-4CFE-9B72-6C9FC2395807}"/>
          </ac:cxnSpMkLst>
        </pc:cxnChg>
        <pc:cxnChg chg="mod">
          <ac:chgData name="Jana Laier" userId="ffce776c7827bad7" providerId="LiveId" clId="{6A4010E6-B239-4779-A29E-B166F6438F8F}" dt="2021-05-20T11:24:53.399" v="130"/>
          <ac:cxnSpMkLst>
            <pc:docMk/>
            <pc:sldMk cId="2306762584" sldId="264"/>
            <ac:cxnSpMk id="66" creationId="{3E4FA52E-BA03-4BE3-9D28-7809CE6D5E1F}"/>
          </ac:cxnSpMkLst>
        </pc:cxnChg>
        <pc:cxnChg chg="mod">
          <ac:chgData name="Jana Laier" userId="ffce776c7827bad7" providerId="LiveId" clId="{6A4010E6-B239-4779-A29E-B166F6438F8F}" dt="2021-05-20T11:25:56.929" v="144"/>
          <ac:cxnSpMkLst>
            <pc:docMk/>
            <pc:sldMk cId="2306762584" sldId="264"/>
            <ac:cxnSpMk id="70" creationId="{A1A0079F-A824-46BE-B51E-DB74D4E9EB7D}"/>
          </ac:cxnSpMkLst>
        </pc:cxnChg>
        <pc:cxnChg chg="mod">
          <ac:chgData name="Jana Laier" userId="ffce776c7827bad7" providerId="LiveId" clId="{6A4010E6-B239-4779-A29E-B166F6438F8F}" dt="2021-05-20T11:25:56.929" v="144"/>
          <ac:cxnSpMkLst>
            <pc:docMk/>
            <pc:sldMk cId="2306762584" sldId="264"/>
            <ac:cxnSpMk id="71" creationId="{4078B84F-D1CC-46E4-A2B1-058967083094}"/>
          </ac:cxnSpMkLst>
        </pc:cxnChg>
        <pc:cxnChg chg="mod">
          <ac:chgData name="Jana Laier" userId="ffce776c7827bad7" providerId="LiveId" clId="{6A4010E6-B239-4779-A29E-B166F6438F8F}" dt="2021-05-20T11:25:56.929" v="144"/>
          <ac:cxnSpMkLst>
            <pc:docMk/>
            <pc:sldMk cId="2306762584" sldId="264"/>
            <ac:cxnSpMk id="72" creationId="{27BC4C09-8B8A-40A6-8760-2307C6D5C6A4}"/>
          </ac:cxnSpMkLst>
        </pc:cxnChg>
        <pc:cxnChg chg="mod">
          <ac:chgData name="Jana Laier" userId="ffce776c7827bad7" providerId="LiveId" clId="{6A4010E6-B239-4779-A29E-B166F6438F8F}" dt="2021-05-20T11:25:56.929" v="144"/>
          <ac:cxnSpMkLst>
            <pc:docMk/>
            <pc:sldMk cId="2306762584" sldId="264"/>
            <ac:cxnSpMk id="73" creationId="{2482388A-D36D-4C8D-A90F-D8BDFB1A142D}"/>
          </ac:cxnSpMkLst>
        </pc:cxnChg>
        <pc:cxnChg chg="mod">
          <ac:chgData name="Jana Laier" userId="ffce776c7827bad7" providerId="LiveId" clId="{6A4010E6-B239-4779-A29E-B166F6438F8F}" dt="2021-05-20T11:25:56.929" v="144"/>
          <ac:cxnSpMkLst>
            <pc:docMk/>
            <pc:sldMk cId="2306762584" sldId="264"/>
            <ac:cxnSpMk id="74" creationId="{C2A9BC2A-7E3A-4E64-A2EF-0D54C1206013}"/>
          </ac:cxnSpMkLst>
        </pc:cxnChg>
        <pc:cxnChg chg="mod">
          <ac:chgData name="Jana Laier" userId="ffce776c7827bad7" providerId="LiveId" clId="{6A4010E6-B239-4779-A29E-B166F6438F8F}" dt="2021-05-20T11:25:56.929" v="144"/>
          <ac:cxnSpMkLst>
            <pc:docMk/>
            <pc:sldMk cId="2306762584" sldId="264"/>
            <ac:cxnSpMk id="75" creationId="{58A2205A-4AD6-40E0-8A0E-1F4F424B0EDD}"/>
          </ac:cxnSpMkLst>
        </pc:cxnChg>
        <pc:cxnChg chg="mod">
          <ac:chgData name="Jana Laier" userId="ffce776c7827bad7" providerId="LiveId" clId="{6A4010E6-B239-4779-A29E-B166F6438F8F}" dt="2021-05-20T11:25:56.929" v="144"/>
          <ac:cxnSpMkLst>
            <pc:docMk/>
            <pc:sldMk cId="2306762584" sldId="264"/>
            <ac:cxnSpMk id="76" creationId="{1CE17C83-4AE9-4B3B-A92A-D700172D8FFE}"/>
          </ac:cxnSpMkLst>
        </pc:cxnChg>
        <pc:cxnChg chg="mod">
          <ac:chgData name="Jana Laier" userId="ffce776c7827bad7" providerId="LiveId" clId="{6A4010E6-B239-4779-A29E-B166F6438F8F}" dt="2021-05-20T11:25:56.929" v="144"/>
          <ac:cxnSpMkLst>
            <pc:docMk/>
            <pc:sldMk cId="2306762584" sldId="264"/>
            <ac:cxnSpMk id="77" creationId="{50EE1B7F-1033-4390-AFF8-0C7A3AF7F78D}"/>
          </ac:cxnSpMkLst>
        </pc:cxnChg>
        <pc:cxnChg chg="mod">
          <ac:chgData name="Jana Laier" userId="ffce776c7827bad7" providerId="LiveId" clId="{6A4010E6-B239-4779-A29E-B166F6438F8F}" dt="2021-05-20T11:25:56.929" v="144"/>
          <ac:cxnSpMkLst>
            <pc:docMk/>
            <pc:sldMk cId="2306762584" sldId="264"/>
            <ac:cxnSpMk id="78" creationId="{7081F250-71D7-4EEE-A467-75CF5BB36561}"/>
          </ac:cxnSpMkLst>
        </pc:cxnChg>
        <pc:cxnChg chg="mod">
          <ac:chgData name="Jana Laier" userId="ffce776c7827bad7" providerId="LiveId" clId="{6A4010E6-B239-4779-A29E-B166F6438F8F}" dt="2021-05-20T11:25:56.929" v="144"/>
          <ac:cxnSpMkLst>
            <pc:docMk/>
            <pc:sldMk cId="2306762584" sldId="264"/>
            <ac:cxnSpMk id="79" creationId="{C0244476-8697-4400-90D5-143AF3E272A8}"/>
          </ac:cxnSpMkLst>
        </pc:cxnChg>
        <pc:cxnChg chg="mod">
          <ac:chgData name="Jana Laier" userId="ffce776c7827bad7" providerId="LiveId" clId="{6A4010E6-B239-4779-A29E-B166F6438F8F}" dt="2021-05-20T11:26:01.325" v="146"/>
          <ac:cxnSpMkLst>
            <pc:docMk/>
            <pc:sldMk cId="2306762584" sldId="264"/>
            <ac:cxnSpMk id="83" creationId="{ED4A08C4-B434-47C6-8EC0-E8B6B0EAD949}"/>
          </ac:cxnSpMkLst>
        </pc:cxnChg>
        <pc:cxnChg chg="mod">
          <ac:chgData name="Jana Laier" userId="ffce776c7827bad7" providerId="LiveId" clId="{6A4010E6-B239-4779-A29E-B166F6438F8F}" dt="2021-05-20T11:26:01.325" v="146"/>
          <ac:cxnSpMkLst>
            <pc:docMk/>
            <pc:sldMk cId="2306762584" sldId="264"/>
            <ac:cxnSpMk id="84" creationId="{0339DB05-220F-4E45-A406-3733692D6E84}"/>
          </ac:cxnSpMkLst>
        </pc:cxnChg>
        <pc:cxnChg chg="mod">
          <ac:chgData name="Jana Laier" userId="ffce776c7827bad7" providerId="LiveId" clId="{6A4010E6-B239-4779-A29E-B166F6438F8F}" dt="2021-05-20T11:26:01.325" v="146"/>
          <ac:cxnSpMkLst>
            <pc:docMk/>
            <pc:sldMk cId="2306762584" sldId="264"/>
            <ac:cxnSpMk id="85" creationId="{AD080CCC-4430-4476-9869-54593AFA016F}"/>
          </ac:cxnSpMkLst>
        </pc:cxnChg>
        <pc:cxnChg chg="mod">
          <ac:chgData name="Jana Laier" userId="ffce776c7827bad7" providerId="LiveId" clId="{6A4010E6-B239-4779-A29E-B166F6438F8F}" dt="2021-05-20T11:26:01.325" v="146"/>
          <ac:cxnSpMkLst>
            <pc:docMk/>
            <pc:sldMk cId="2306762584" sldId="264"/>
            <ac:cxnSpMk id="86" creationId="{28E46142-9F31-4683-9CEA-4B80102FA580}"/>
          </ac:cxnSpMkLst>
        </pc:cxnChg>
        <pc:cxnChg chg="mod">
          <ac:chgData name="Jana Laier" userId="ffce776c7827bad7" providerId="LiveId" clId="{6A4010E6-B239-4779-A29E-B166F6438F8F}" dt="2021-05-20T11:26:01.325" v="146"/>
          <ac:cxnSpMkLst>
            <pc:docMk/>
            <pc:sldMk cId="2306762584" sldId="264"/>
            <ac:cxnSpMk id="87" creationId="{1CFCD219-2943-4637-89ED-A2A11904D893}"/>
          </ac:cxnSpMkLst>
        </pc:cxnChg>
        <pc:cxnChg chg="mod">
          <ac:chgData name="Jana Laier" userId="ffce776c7827bad7" providerId="LiveId" clId="{6A4010E6-B239-4779-A29E-B166F6438F8F}" dt="2021-05-20T11:26:01.325" v="146"/>
          <ac:cxnSpMkLst>
            <pc:docMk/>
            <pc:sldMk cId="2306762584" sldId="264"/>
            <ac:cxnSpMk id="88" creationId="{46C9B41B-6F5E-4EC3-A42C-ED4EBDBEEE8D}"/>
          </ac:cxnSpMkLst>
        </pc:cxnChg>
        <pc:cxnChg chg="mod">
          <ac:chgData name="Jana Laier" userId="ffce776c7827bad7" providerId="LiveId" clId="{6A4010E6-B239-4779-A29E-B166F6438F8F}" dt="2021-05-20T11:26:01.325" v="146"/>
          <ac:cxnSpMkLst>
            <pc:docMk/>
            <pc:sldMk cId="2306762584" sldId="264"/>
            <ac:cxnSpMk id="89" creationId="{78E117C2-A1BA-420B-92DA-669FC3088822}"/>
          </ac:cxnSpMkLst>
        </pc:cxnChg>
        <pc:cxnChg chg="mod">
          <ac:chgData name="Jana Laier" userId="ffce776c7827bad7" providerId="LiveId" clId="{6A4010E6-B239-4779-A29E-B166F6438F8F}" dt="2021-05-20T11:26:01.325" v="146"/>
          <ac:cxnSpMkLst>
            <pc:docMk/>
            <pc:sldMk cId="2306762584" sldId="264"/>
            <ac:cxnSpMk id="90" creationId="{D8D01290-8AC3-471A-AACA-16CB3F10147D}"/>
          </ac:cxnSpMkLst>
        </pc:cxnChg>
        <pc:cxnChg chg="mod">
          <ac:chgData name="Jana Laier" userId="ffce776c7827bad7" providerId="LiveId" clId="{6A4010E6-B239-4779-A29E-B166F6438F8F}" dt="2021-05-20T11:26:01.325" v="146"/>
          <ac:cxnSpMkLst>
            <pc:docMk/>
            <pc:sldMk cId="2306762584" sldId="264"/>
            <ac:cxnSpMk id="112" creationId="{341F2EFE-539D-4C75-A932-B036A599BD13}"/>
          </ac:cxnSpMkLst>
        </pc:cxnChg>
        <pc:cxnChg chg="mod">
          <ac:chgData name="Jana Laier" userId="ffce776c7827bad7" providerId="LiveId" clId="{6A4010E6-B239-4779-A29E-B166F6438F8F}" dt="2021-05-20T11:26:01.325" v="146"/>
          <ac:cxnSpMkLst>
            <pc:docMk/>
            <pc:sldMk cId="2306762584" sldId="264"/>
            <ac:cxnSpMk id="113" creationId="{EA785B3B-E2E2-4A87-A8FD-E66BB89F082C}"/>
          </ac:cxnSpMkLst>
        </pc:cxnChg>
        <pc:cxnChg chg="del mod">
          <ac:chgData name="Jana Laier" userId="ffce776c7827bad7" providerId="LiveId" clId="{6A4010E6-B239-4779-A29E-B166F6438F8F}" dt="2021-05-20T11:26:17.457" v="151" actId="478"/>
          <ac:cxnSpMkLst>
            <pc:docMk/>
            <pc:sldMk cId="2306762584" sldId="264"/>
            <ac:cxnSpMk id="117" creationId="{ECD06310-E699-47AC-9FEA-1C7972141B36}"/>
          </ac:cxnSpMkLst>
        </pc:cxnChg>
        <pc:cxnChg chg="mod">
          <ac:chgData name="Jana Laier" userId="ffce776c7827bad7" providerId="LiveId" clId="{6A4010E6-B239-4779-A29E-B166F6438F8F}" dt="2021-05-20T11:26:13.708" v="150"/>
          <ac:cxnSpMkLst>
            <pc:docMk/>
            <pc:sldMk cId="2306762584" sldId="264"/>
            <ac:cxnSpMk id="118" creationId="{7A50FA01-C59C-40FA-8E91-68D8FF58AB6E}"/>
          </ac:cxnSpMkLst>
        </pc:cxnChg>
        <pc:cxnChg chg="mod">
          <ac:chgData name="Jana Laier" userId="ffce776c7827bad7" providerId="LiveId" clId="{6A4010E6-B239-4779-A29E-B166F6438F8F}" dt="2021-05-20T11:27:11.883" v="157" actId="14100"/>
          <ac:cxnSpMkLst>
            <pc:docMk/>
            <pc:sldMk cId="2306762584" sldId="264"/>
            <ac:cxnSpMk id="119" creationId="{BC1E9E17-9285-4129-818D-2DAD83FC8C22}"/>
          </ac:cxnSpMkLst>
        </pc:cxnChg>
        <pc:cxnChg chg="del mod">
          <ac:chgData name="Jana Laier" userId="ffce776c7827bad7" providerId="LiveId" clId="{6A4010E6-B239-4779-A29E-B166F6438F8F}" dt="2021-05-20T11:27:22.072" v="160" actId="478"/>
          <ac:cxnSpMkLst>
            <pc:docMk/>
            <pc:sldMk cId="2306762584" sldId="264"/>
            <ac:cxnSpMk id="120" creationId="{7C4ABC3E-109E-4E20-A911-4CA03DF5F1CF}"/>
          </ac:cxnSpMkLst>
        </pc:cxnChg>
        <pc:cxnChg chg="mod">
          <ac:chgData name="Jana Laier" userId="ffce776c7827bad7" providerId="LiveId" clId="{6A4010E6-B239-4779-A29E-B166F6438F8F}" dt="2021-05-20T11:26:13.708" v="150"/>
          <ac:cxnSpMkLst>
            <pc:docMk/>
            <pc:sldMk cId="2306762584" sldId="264"/>
            <ac:cxnSpMk id="121" creationId="{C7CFC79D-B0C5-49AB-9D07-8A4CD4A12A6C}"/>
          </ac:cxnSpMkLst>
        </pc:cxnChg>
        <pc:cxnChg chg="del mod">
          <ac:chgData name="Jana Laier" userId="ffce776c7827bad7" providerId="LiveId" clId="{6A4010E6-B239-4779-A29E-B166F6438F8F}" dt="2021-05-20T11:26:19.642" v="152" actId="478"/>
          <ac:cxnSpMkLst>
            <pc:docMk/>
            <pc:sldMk cId="2306762584" sldId="264"/>
            <ac:cxnSpMk id="122" creationId="{5A085EEC-F22B-41CC-B8BE-6EBD51017B0B}"/>
          </ac:cxnSpMkLst>
        </pc:cxnChg>
        <pc:cxnChg chg="mod">
          <ac:chgData name="Jana Laier" userId="ffce776c7827bad7" providerId="LiveId" clId="{6A4010E6-B239-4779-A29E-B166F6438F8F}" dt="2021-05-20T11:27:50.440" v="163" actId="14100"/>
          <ac:cxnSpMkLst>
            <pc:docMk/>
            <pc:sldMk cId="2306762584" sldId="264"/>
            <ac:cxnSpMk id="123" creationId="{7D80060F-AF43-457F-9E95-D122F51FC888}"/>
          </ac:cxnSpMkLst>
        </pc:cxnChg>
        <pc:cxnChg chg="mod">
          <ac:chgData name="Jana Laier" userId="ffce776c7827bad7" providerId="LiveId" clId="{6A4010E6-B239-4779-A29E-B166F6438F8F}" dt="2021-05-20T11:26:13.708" v="150"/>
          <ac:cxnSpMkLst>
            <pc:docMk/>
            <pc:sldMk cId="2306762584" sldId="264"/>
            <ac:cxnSpMk id="124" creationId="{34A4D395-A85A-4F78-B1E2-89FC2FF8C24D}"/>
          </ac:cxnSpMkLst>
        </pc:cxnChg>
        <pc:cxnChg chg="del mod">
          <ac:chgData name="Jana Laier" userId="ffce776c7827bad7" providerId="LiveId" clId="{6A4010E6-B239-4779-A29E-B166F6438F8F}" dt="2021-05-20T11:27:24.914" v="161" actId="478"/>
          <ac:cxnSpMkLst>
            <pc:docMk/>
            <pc:sldMk cId="2306762584" sldId="264"/>
            <ac:cxnSpMk id="125" creationId="{B725C278-6DCD-4802-813F-9515BF9E0442}"/>
          </ac:cxnSpMkLst>
        </pc:cxnChg>
        <pc:cxnChg chg="mod">
          <ac:chgData name="Jana Laier" userId="ffce776c7827bad7" providerId="LiveId" clId="{6A4010E6-B239-4779-A29E-B166F6438F8F}" dt="2021-05-20T11:26:13.708" v="150"/>
          <ac:cxnSpMkLst>
            <pc:docMk/>
            <pc:sldMk cId="2306762584" sldId="264"/>
            <ac:cxnSpMk id="126" creationId="{33283A2A-264A-4CF3-838D-210928846135}"/>
          </ac:cxnSpMkLst>
        </pc:cxnChg>
        <pc:cxnChg chg="mod">
          <ac:chgData name="Jana Laier" userId="ffce776c7827bad7" providerId="LiveId" clId="{6A4010E6-B239-4779-A29E-B166F6438F8F}" dt="2021-05-20T11:26:50.140" v="155"/>
          <ac:cxnSpMkLst>
            <pc:docMk/>
            <pc:sldMk cId="2306762584" sldId="264"/>
            <ac:cxnSpMk id="130" creationId="{B4EFFAC7-5669-4908-B266-077CDD5E92B9}"/>
          </ac:cxnSpMkLst>
        </pc:cxnChg>
        <pc:cxnChg chg="mod">
          <ac:chgData name="Jana Laier" userId="ffce776c7827bad7" providerId="LiveId" clId="{6A4010E6-B239-4779-A29E-B166F6438F8F}" dt="2021-05-20T11:28:33.898" v="173" actId="14100"/>
          <ac:cxnSpMkLst>
            <pc:docMk/>
            <pc:sldMk cId="2306762584" sldId="264"/>
            <ac:cxnSpMk id="131" creationId="{DD1C5601-7E57-4B89-BCDE-83CB46ADC662}"/>
          </ac:cxnSpMkLst>
        </pc:cxnChg>
        <pc:cxnChg chg="mod">
          <ac:chgData name="Jana Laier" userId="ffce776c7827bad7" providerId="LiveId" clId="{6A4010E6-B239-4779-A29E-B166F6438F8F}" dt="2021-05-20T11:26:50.140" v="155"/>
          <ac:cxnSpMkLst>
            <pc:docMk/>
            <pc:sldMk cId="2306762584" sldId="264"/>
            <ac:cxnSpMk id="132" creationId="{F797D1F5-AD3E-44CE-BBEB-F478612E8FFC}"/>
          </ac:cxnSpMkLst>
        </pc:cxnChg>
        <pc:cxnChg chg="mod">
          <ac:chgData name="Jana Laier" userId="ffce776c7827bad7" providerId="LiveId" clId="{6A4010E6-B239-4779-A29E-B166F6438F8F}" dt="2021-05-20T11:26:50.140" v="155"/>
          <ac:cxnSpMkLst>
            <pc:docMk/>
            <pc:sldMk cId="2306762584" sldId="264"/>
            <ac:cxnSpMk id="133" creationId="{0B7521F2-4F9E-4069-AB59-58D18ED89DBE}"/>
          </ac:cxnSpMkLst>
        </pc:cxnChg>
        <pc:cxnChg chg="mod">
          <ac:chgData name="Jana Laier" userId="ffce776c7827bad7" providerId="LiveId" clId="{6A4010E6-B239-4779-A29E-B166F6438F8F}" dt="2021-05-20T11:26:50.140" v="155"/>
          <ac:cxnSpMkLst>
            <pc:docMk/>
            <pc:sldMk cId="2306762584" sldId="264"/>
            <ac:cxnSpMk id="134" creationId="{DE8E7015-140D-4BB2-B9CE-0E38148473F7}"/>
          </ac:cxnSpMkLst>
        </pc:cxnChg>
        <pc:cxnChg chg="mod">
          <ac:chgData name="Jana Laier" userId="ffce776c7827bad7" providerId="LiveId" clId="{6A4010E6-B239-4779-A29E-B166F6438F8F}" dt="2021-05-20T11:26:50.140" v="155"/>
          <ac:cxnSpMkLst>
            <pc:docMk/>
            <pc:sldMk cId="2306762584" sldId="264"/>
            <ac:cxnSpMk id="135" creationId="{24375801-A4D9-4BFD-8A35-D4B8A68690CA}"/>
          </ac:cxnSpMkLst>
        </pc:cxnChg>
        <pc:cxnChg chg="mod">
          <ac:chgData name="Jana Laier" userId="ffce776c7827bad7" providerId="LiveId" clId="{6A4010E6-B239-4779-A29E-B166F6438F8F}" dt="2021-05-20T11:26:50.140" v="155"/>
          <ac:cxnSpMkLst>
            <pc:docMk/>
            <pc:sldMk cId="2306762584" sldId="264"/>
            <ac:cxnSpMk id="136" creationId="{D4DD6893-0EE0-4456-AB98-CE27B67FDE7D}"/>
          </ac:cxnSpMkLst>
        </pc:cxnChg>
        <pc:cxnChg chg="mod">
          <ac:chgData name="Jana Laier" userId="ffce776c7827bad7" providerId="LiveId" clId="{6A4010E6-B239-4779-A29E-B166F6438F8F}" dt="2021-05-20T11:26:50.140" v="155"/>
          <ac:cxnSpMkLst>
            <pc:docMk/>
            <pc:sldMk cId="2306762584" sldId="264"/>
            <ac:cxnSpMk id="137" creationId="{CF85FFA6-CC43-4BAF-B463-BE242182C515}"/>
          </ac:cxnSpMkLst>
        </pc:cxnChg>
        <pc:cxnChg chg="mod">
          <ac:chgData name="Jana Laier" userId="ffce776c7827bad7" providerId="LiveId" clId="{6A4010E6-B239-4779-A29E-B166F6438F8F}" dt="2021-05-20T11:28:05.118" v="168"/>
          <ac:cxnSpMkLst>
            <pc:docMk/>
            <pc:sldMk cId="2306762584" sldId="264"/>
            <ac:cxnSpMk id="141" creationId="{7BF0FAB2-4B79-46D0-9908-E4848F329BD1}"/>
          </ac:cxnSpMkLst>
        </pc:cxnChg>
        <pc:cxnChg chg="mod">
          <ac:chgData name="Jana Laier" userId="ffce776c7827bad7" providerId="LiveId" clId="{6A4010E6-B239-4779-A29E-B166F6438F8F}" dt="2021-05-20T11:28:05.118" v="168"/>
          <ac:cxnSpMkLst>
            <pc:docMk/>
            <pc:sldMk cId="2306762584" sldId="264"/>
            <ac:cxnSpMk id="142" creationId="{C0F57639-0968-4387-BB6D-4F7110CFB21B}"/>
          </ac:cxnSpMkLst>
        </pc:cxnChg>
        <pc:cxnChg chg="mod">
          <ac:chgData name="Jana Laier" userId="ffce776c7827bad7" providerId="LiveId" clId="{6A4010E6-B239-4779-A29E-B166F6438F8F}" dt="2021-05-20T11:28:05.118" v="168"/>
          <ac:cxnSpMkLst>
            <pc:docMk/>
            <pc:sldMk cId="2306762584" sldId="264"/>
            <ac:cxnSpMk id="143" creationId="{C7D6B620-0FB8-4EFF-B4B7-8D8D88D0BF88}"/>
          </ac:cxnSpMkLst>
        </pc:cxnChg>
        <pc:cxnChg chg="mod">
          <ac:chgData name="Jana Laier" userId="ffce776c7827bad7" providerId="LiveId" clId="{6A4010E6-B239-4779-A29E-B166F6438F8F}" dt="2021-05-20T11:28:05.118" v="168"/>
          <ac:cxnSpMkLst>
            <pc:docMk/>
            <pc:sldMk cId="2306762584" sldId="264"/>
            <ac:cxnSpMk id="144" creationId="{676CEF3D-4DE8-4F8D-A145-C03AF10D3407}"/>
          </ac:cxnSpMkLst>
        </pc:cxnChg>
        <pc:cxnChg chg="mod">
          <ac:chgData name="Jana Laier" userId="ffce776c7827bad7" providerId="LiveId" clId="{6A4010E6-B239-4779-A29E-B166F6438F8F}" dt="2021-05-20T11:28:05.118" v="168"/>
          <ac:cxnSpMkLst>
            <pc:docMk/>
            <pc:sldMk cId="2306762584" sldId="264"/>
            <ac:cxnSpMk id="145" creationId="{CD17AC93-1C30-497F-AD1D-755619E2AC9D}"/>
          </ac:cxnSpMkLst>
        </pc:cxnChg>
        <pc:cxnChg chg="mod">
          <ac:chgData name="Jana Laier" userId="ffce776c7827bad7" providerId="LiveId" clId="{6A4010E6-B239-4779-A29E-B166F6438F8F}" dt="2021-05-20T11:28:05.118" v="168"/>
          <ac:cxnSpMkLst>
            <pc:docMk/>
            <pc:sldMk cId="2306762584" sldId="264"/>
            <ac:cxnSpMk id="146" creationId="{2B6AD7FE-DF77-4340-A127-C1DE12A2DD21}"/>
          </ac:cxnSpMkLst>
        </pc:cxnChg>
        <pc:cxnChg chg="mod">
          <ac:chgData name="Jana Laier" userId="ffce776c7827bad7" providerId="LiveId" clId="{6A4010E6-B239-4779-A29E-B166F6438F8F}" dt="2021-05-20T11:28:05.118" v="168"/>
          <ac:cxnSpMkLst>
            <pc:docMk/>
            <pc:sldMk cId="2306762584" sldId="264"/>
            <ac:cxnSpMk id="147" creationId="{EB612FFF-0932-439B-81B1-DCD0C5D6A7BF}"/>
          </ac:cxnSpMkLst>
        </pc:cxnChg>
        <pc:cxnChg chg="mod">
          <ac:chgData name="Jana Laier" userId="ffce776c7827bad7" providerId="LiveId" clId="{6A4010E6-B239-4779-A29E-B166F6438F8F}" dt="2021-05-20T11:28:05.118" v="168"/>
          <ac:cxnSpMkLst>
            <pc:docMk/>
            <pc:sldMk cId="2306762584" sldId="264"/>
            <ac:cxnSpMk id="148" creationId="{0828487A-46DD-4039-8A94-E68BA1E7A346}"/>
          </ac:cxnSpMkLst>
        </pc:cxnChg>
        <pc:cxnChg chg="mod">
          <ac:chgData name="Jana Laier" userId="ffce776c7827bad7" providerId="LiveId" clId="{6A4010E6-B239-4779-A29E-B166F6438F8F}" dt="2021-05-20T11:29:04.846" v="177"/>
          <ac:cxnSpMkLst>
            <pc:docMk/>
            <pc:sldMk cId="2306762584" sldId="264"/>
            <ac:cxnSpMk id="155" creationId="{84E6382D-9E6A-4C28-8D68-11EE4BC82CA4}"/>
          </ac:cxnSpMkLst>
        </pc:cxnChg>
        <pc:cxnChg chg="mod">
          <ac:chgData name="Jana Laier" userId="ffce776c7827bad7" providerId="LiveId" clId="{6A4010E6-B239-4779-A29E-B166F6438F8F}" dt="2021-05-20T11:29:04.846" v="177"/>
          <ac:cxnSpMkLst>
            <pc:docMk/>
            <pc:sldMk cId="2306762584" sldId="264"/>
            <ac:cxnSpMk id="156" creationId="{8D085807-2B67-4C2C-A995-ECC676BE9A0D}"/>
          </ac:cxnSpMkLst>
        </pc:cxnChg>
        <pc:cxnChg chg="mod">
          <ac:chgData name="Jana Laier" userId="ffce776c7827bad7" providerId="LiveId" clId="{6A4010E6-B239-4779-A29E-B166F6438F8F}" dt="2021-05-20T11:29:04.846" v="177"/>
          <ac:cxnSpMkLst>
            <pc:docMk/>
            <pc:sldMk cId="2306762584" sldId="264"/>
            <ac:cxnSpMk id="157" creationId="{546044B6-2D6D-4CFC-8473-8FFDD8FB51F1}"/>
          </ac:cxnSpMkLst>
        </pc:cxnChg>
        <pc:cxnChg chg="mod">
          <ac:chgData name="Jana Laier" userId="ffce776c7827bad7" providerId="LiveId" clId="{6A4010E6-B239-4779-A29E-B166F6438F8F}" dt="2021-05-20T11:29:04.846" v="177"/>
          <ac:cxnSpMkLst>
            <pc:docMk/>
            <pc:sldMk cId="2306762584" sldId="264"/>
            <ac:cxnSpMk id="158" creationId="{DE9BF9F4-DE44-455E-B1B7-CA18EECDDDD1}"/>
          </ac:cxnSpMkLst>
        </pc:cxnChg>
        <pc:cxnChg chg="mod">
          <ac:chgData name="Jana Laier" userId="ffce776c7827bad7" providerId="LiveId" clId="{6A4010E6-B239-4779-A29E-B166F6438F8F}" dt="2021-05-20T11:29:04.846" v="177"/>
          <ac:cxnSpMkLst>
            <pc:docMk/>
            <pc:sldMk cId="2306762584" sldId="264"/>
            <ac:cxnSpMk id="159" creationId="{67E6FED7-C6CE-4CCE-BF0E-2482473A707A}"/>
          </ac:cxnSpMkLst>
        </pc:cxnChg>
        <pc:cxnChg chg="mod">
          <ac:chgData name="Jana Laier" userId="ffce776c7827bad7" providerId="LiveId" clId="{6A4010E6-B239-4779-A29E-B166F6438F8F}" dt="2021-05-20T11:31:52.459" v="209" actId="14100"/>
          <ac:cxnSpMkLst>
            <pc:docMk/>
            <pc:sldMk cId="2306762584" sldId="264"/>
            <ac:cxnSpMk id="160" creationId="{F093A566-831A-4239-9A62-24D9F3E43E51}"/>
          </ac:cxnSpMkLst>
        </pc:cxnChg>
        <pc:cxnChg chg="mod">
          <ac:chgData name="Jana Laier" userId="ffce776c7827bad7" providerId="LiveId" clId="{6A4010E6-B239-4779-A29E-B166F6438F8F}" dt="2021-05-20T11:29:04.846" v="177"/>
          <ac:cxnSpMkLst>
            <pc:docMk/>
            <pc:sldMk cId="2306762584" sldId="264"/>
            <ac:cxnSpMk id="161" creationId="{94967F18-D508-4241-81D8-3C64A873004B}"/>
          </ac:cxnSpMkLst>
        </pc:cxnChg>
        <pc:cxnChg chg="mod">
          <ac:chgData name="Jana Laier" userId="ffce776c7827bad7" providerId="LiveId" clId="{6A4010E6-B239-4779-A29E-B166F6438F8F}" dt="2021-05-20T11:29:04.846" v="177"/>
          <ac:cxnSpMkLst>
            <pc:docMk/>
            <pc:sldMk cId="2306762584" sldId="264"/>
            <ac:cxnSpMk id="162" creationId="{24564707-AE27-435C-A944-F1A052F2A556}"/>
          </ac:cxnSpMkLst>
        </pc:cxnChg>
        <pc:cxnChg chg="mod">
          <ac:chgData name="Jana Laier" userId="ffce776c7827bad7" providerId="LiveId" clId="{6A4010E6-B239-4779-A29E-B166F6438F8F}" dt="2021-05-20T11:29:04.846" v="177"/>
          <ac:cxnSpMkLst>
            <pc:docMk/>
            <pc:sldMk cId="2306762584" sldId="264"/>
            <ac:cxnSpMk id="165" creationId="{D14C36FE-9A67-47F1-A81C-9359022BE8A8}"/>
          </ac:cxnSpMkLst>
        </pc:cxnChg>
        <pc:cxnChg chg="mod">
          <ac:chgData name="Jana Laier" userId="ffce776c7827bad7" providerId="LiveId" clId="{6A4010E6-B239-4779-A29E-B166F6438F8F}" dt="2021-05-20T11:29:04.846" v="177"/>
          <ac:cxnSpMkLst>
            <pc:docMk/>
            <pc:sldMk cId="2306762584" sldId="264"/>
            <ac:cxnSpMk id="166" creationId="{1B42FDC5-7517-4763-BA57-25478B756CEB}"/>
          </ac:cxnSpMkLst>
        </pc:cxnChg>
        <pc:cxnChg chg="mod">
          <ac:chgData name="Jana Laier" userId="ffce776c7827bad7" providerId="LiveId" clId="{6A4010E6-B239-4779-A29E-B166F6438F8F}" dt="2021-05-20T11:29:04.846" v="177"/>
          <ac:cxnSpMkLst>
            <pc:docMk/>
            <pc:sldMk cId="2306762584" sldId="264"/>
            <ac:cxnSpMk id="167" creationId="{C76D0D32-D4C4-4636-80E2-9C39322DFD1B}"/>
          </ac:cxnSpMkLst>
        </pc:cxnChg>
        <pc:cxnChg chg="mod">
          <ac:chgData name="Jana Laier" userId="ffce776c7827bad7" providerId="LiveId" clId="{6A4010E6-B239-4779-A29E-B166F6438F8F}" dt="2021-05-20T11:29:04.846" v="177"/>
          <ac:cxnSpMkLst>
            <pc:docMk/>
            <pc:sldMk cId="2306762584" sldId="264"/>
            <ac:cxnSpMk id="168" creationId="{08D5D1CE-C444-4E09-8E05-47E52A6A37F9}"/>
          </ac:cxnSpMkLst>
        </pc:cxnChg>
        <pc:cxnChg chg="mod">
          <ac:chgData name="Jana Laier" userId="ffce776c7827bad7" providerId="LiveId" clId="{6A4010E6-B239-4779-A29E-B166F6438F8F}" dt="2021-05-20T11:29:04.846" v="177"/>
          <ac:cxnSpMkLst>
            <pc:docMk/>
            <pc:sldMk cId="2306762584" sldId="264"/>
            <ac:cxnSpMk id="169" creationId="{66CDF0AE-5401-4029-896E-764C5C14AEBE}"/>
          </ac:cxnSpMkLst>
        </pc:cxnChg>
        <pc:cxnChg chg="mod">
          <ac:chgData name="Jana Laier" userId="ffce776c7827bad7" providerId="LiveId" clId="{6A4010E6-B239-4779-A29E-B166F6438F8F}" dt="2021-05-20T11:29:04.846" v="177"/>
          <ac:cxnSpMkLst>
            <pc:docMk/>
            <pc:sldMk cId="2306762584" sldId="264"/>
            <ac:cxnSpMk id="170" creationId="{2034605A-CA47-402C-9365-3EBB3508F09B}"/>
          </ac:cxnSpMkLst>
        </pc:cxnChg>
        <pc:cxnChg chg="mod">
          <ac:chgData name="Jana Laier" userId="ffce776c7827bad7" providerId="LiveId" clId="{6A4010E6-B239-4779-A29E-B166F6438F8F}" dt="2021-05-20T11:29:04.846" v="177"/>
          <ac:cxnSpMkLst>
            <pc:docMk/>
            <pc:sldMk cId="2306762584" sldId="264"/>
            <ac:cxnSpMk id="171" creationId="{A793D977-A7C8-498B-85B6-DEB316611CF4}"/>
          </ac:cxnSpMkLst>
        </pc:cxnChg>
        <pc:cxnChg chg="mod">
          <ac:chgData name="Jana Laier" userId="ffce776c7827bad7" providerId="LiveId" clId="{6A4010E6-B239-4779-A29E-B166F6438F8F}" dt="2021-05-20T11:29:04.846" v="177"/>
          <ac:cxnSpMkLst>
            <pc:docMk/>
            <pc:sldMk cId="2306762584" sldId="264"/>
            <ac:cxnSpMk id="172" creationId="{446B44DE-7B25-438B-8EBE-5EFD34BD1D8C}"/>
          </ac:cxnSpMkLst>
        </pc:cxnChg>
        <pc:cxnChg chg="mod">
          <ac:chgData name="Jana Laier" userId="ffce776c7827bad7" providerId="LiveId" clId="{6A4010E6-B239-4779-A29E-B166F6438F8F}" dt="2021-05-20T11:29:04.846" v="177"/>
          <ac:cxnSpMkLst>
            <pc:docMk/>
            <pc:sldMk cId="2306762584" sldId="264"/>
            <ac:cxnSpMk id="175" creationId="{5500CDB7-D12B-41F3-BC28-4529133284FF}"/>
          </ac:cxnSpMkLst>
        </pc:cxnChg>
        <pc:cxnChg chg="mod">
          <ac:chgData name="Jana Laier" userId="ffce776c7827bad7" providerId="LiveId" clId="{6A4010E6-B239-4779-A29E-B166F6438F8F}" dt="2021-05-20T11:29:04.846" v="177"/>
          <ac:cxnSpMkLst>
            <pc:docMk/>
            <pc:sldMk cId="2306762584" sldId="264"/>
            <ac:cxnSpMk id="176" creationId="{0E7FC712-5F4D-46E0-852E-7AF0E76157ED}"/>
          </ac:cxnSpMkLst>
        </pc:cxnChg>
        <pc:cxnChg chg="mod">
          <ac:chgData name="Jana Laier" userId="ffce776c7827bad7" providerId="LiveId" clId="{6A4010E6-B239-4779-A29E-B166F6438F8F}" dt="2021-05-20T11:29:04.846" v="177"/>
          <ac:cxnSpMkLst>
            <pc:docMk/>
            <pc:sldMk cId="2306762584" sldId="264"/>
            <ac:cxnSpMk id="177" creationId="{3B01A25A-499A-4D37-BDC3-0D074577E4EF}"/>
          </ac:cxnSpMkLst>
        </pc:cxnChg>
        <pc:cxnChg chg="mod">
          <ac:chgData name="Jana Laier" userId="ffce776c7827bad7" providerId="LiveId" clId="{6A4010E6-B239-4779-A29E-B166F6438F8F}" dt="2021-05-20T11:29:04.846" v="177"/>
          <ac:cxnSpMkLst>
            <pc:docMk/>
            <pc:sldMk cId="2306762584" sldId="264"/>
            <ac:cxnSpMk id="178" creationId="{6FD9FDB1-E145-4D57-B468-7D181AD0BFD6}"/>
          </ac:cxnSpMkLst>
        </pc:cxnChg>
        <pc:cxnChg chg="mod">
          <ac:chgData name="Jana Laier" userId="ffce776c7827bad7" providerId="LiveId" clId="{6A4010E6-B239-4779-A29E-B166F6438F8F}" dt="2021-05-20T11:29:04.846" v="177"/>
          <ac:cxnSpMkLst>
            <pc:docMk/>
            <pc:sldMk cId="2306762584" sldId="264"/>
            <ac:cxnSpMk id="179" creationId="{A8E30D4A-8AA8-4321-9729-ABB3DBC75D11}"/>
          </ac:cxnSpMkLst>
        </pc:cxnChg>
        <pc:cxnChg chg="mod">
          <ac:chgData name="Jana Laier" userId="ffce776c7827bad7" providerId="LiveId" clId="{6A4010E6-B239-4779-A29E-B166F6438F8F}" dt="2021-05-20T11:29:04.846" v="177"/>
          <ac:cxnSpMkLst>
            <pc:docMk/>
            <pc:sldMk cId="2306762584" sldId="264"/>
            <ac:cxnSpMk id="180" creationId="{D26E2D81-E8E8-4ECC-8559-FBC28933DE88}"/>
          </ac:cxnSpMkLst>
        </pc:cxnChg>
        <pc:cxnChg chg="mod">
          <ac:chgData name="Jana Laier" userId="ffce776c7827bad7" providerId="LiveId" clId="{6A4010E6-B239-4779-A29E-B166F6438F8F}" dt="2021-05-20T11:29:53.655" v="188"/>
          <ac:cxnSpMkLst>
            <pc:docMk/>
            <pc:sldMk cId="2306762584" sldId="264"/>
            <ac:cxnSpMk id="187" creationId="{928E0C43-77BF-4133-9378-986518BEE346}"/>
          </ac:cxnSpMkLst>
        </pc:cxnChg>
        <pc:cxnChg chg="mod">
          <ac:chgData name="Jana Laier" userId="ffce776c7827bad7" providerId="LiveId" clId="{6A4010E6-B239-4779-A29E-B166F6438F8F}" dt="2021-05-20T11:29:53.655" v="188"/>
          <ac:cxnSpMkLst>
            <pc:docMk/>
            <pc:sldMk cId="2306762584" sldId="264"/>
            <ac:cxnSpMk id="188" creationId="{5616DF38-194A-4E6A-978C-2BC047F9B9AF}"/>
          </ac:cxnSpMkLst>
        </pc:cxnChg>
        <pc:cxnChg chg="mod">
          <ac:chgData name="Jana Laier" userId="ffce776c7827bad7" providerId="LiveId" clId="{6A4010E6-B239-4779-A29E-B166F6438F8F}" dt="2021-05-20T11:29:53.655" v="188"/>
          <ac:cxnSpMkLst>
            <pc:docMk/>
            <pc:sldMk cId="2306762584" sldId="264"/>
            <ac:cxnSpMk id="189" creationId="{2C590BAE-CF57-4127-9898-B51E6C23015D}"/>
          </ac:cxnSpMkLst>
        </pc:cxnChg>
        <pc:cxnChg chg="mod">
          <ac:chgData name="Jana Laier" userId="ffce776c7827bad7" providerId="LiveId" clId="{6A4010E6-B239-4779-A29E-B166F6438F8F}" dt="2021-05-20T11:29:53.655" v="188"/>
          <ac:cxnSpMkLst>
            <pc:docMk/>
            <pc:sldMk cId="2306762584" sldId="264"/>
            <ac:cxnSpMk id="190" creationId="{A8BA05ED-A9E9-4341-9A24-CB98731FD059}"/>
          </ac:cxnSpMkLst>
        </pc:cxnChg>
        <pc:cxnChg chg="mod">
          <ac:chgData name="Jana Laier" userId="ffce776c7827bad7" providerId="LiveId" clId="{6A4010E6-B239-4779-A29E-B166F6438F8F}" dt="2021-05-20T11:29:53.655" v="188"/>
          <ac:cxnSpMkLst>
            <pc:docMk/>
            <pc:sldMk cId="2306762584" sldId="264"/>
            <ac:cxnSpMk id="191" creationId="{23EDBFAE-BC8E-4D3D-81CB-D63AED4715E5}"/>
          </ac:cxnSpMkLst>
        </pc:cxnChg>
        <pc:cxnChg chg="mod">
          <ac:chgData name="Jana Laier" userId="ffce776c7827bad7" providerId="LiveId" clId="{6A4010E6-B239-4779-A29E-B166F6438F8F}" dt="2021-05-20T11:29:53.655" v="188"/>
          <ac:cxnSpMkLst>
            <pc:docMk/>
            <pc:sldMk cId="2306762584" sldId="264"/>
            <ac:cxnSpMk id="192" creationId="{0E1403FE-50F5-420D-904B-D42A1C4D16F6}"/>
          </ac:cxnSpMkLst>
        </pc:cxnChg>
        <pc:cxnChg chg="mod">
          <ac:chgData name="Jana Laier" userId="ffce776c7827bad7" providerId="LiveId" clId="{6A4010E6-B239-4779-A29E-B166F6438F8F}" dt="2021-05-20T11:29:53.655" v="188"/>
          <ac:cxnSpMkLst>
            <pc:docMk/>
            <pc:sldMk cId="2306762584" sldId="264"/>
            <ac:cxnSpMk id="193" creationId="{A6CB2FFF-A1E7-4BF7-9ED6-353535BAAD74}"/>
          </ac:cxnSpMkLst>
        </pc:cxnChg>
        <pc:cxnChg chg="mod">
          <ac:chgData name="Jana Laier" userId="ffce776c7827bad7" providerId="LiveId" clId="{6A4010E6-B239-4779-A29E-B166F6438F8F}" dt="2021-05-20T11:29:53.655" v="188"/>
          <ac:cxnSpMkLst>
            <pc:docMk/>
            <pc:sldMk cId="2306762584" sldId="264"/>
            <ac:cxnSpMk id="194" creationId="{3E3140D8-F6B4-475D-8E4A-33DAB9C387CB}"/>
          </ac:cxnSpMkLst>
        </pc:cxnChg>
        <pc:cxnChg chg="mod">
          <ac:chgData name="Jana Laier" userId="ffce776c7827bad7" providerId="LiveId" clId="{6A4010E6-B239-4779-A29E-B166F6438F8F}" dt="2021-05-20T11:29:53.655" v="188"/>
          <ac:cxnSpMkLst>
            <pc:docMk/>
            <pc:sldMk cId="2306762584" sldId="264"/>
            <ac:cxnSpMk id="197" creationId="{4432C428-305D-4753-913D-F94503D82560}"/>
          </ac:cxnSpMkLst>
        </pc:cxnChg>
        <pc:cxnChg chg="mod">
          <ac:chgData name="Jana Laier" userId="ffce776c7827bad7" providerId="LiveId" clId="{6A4010E6-B239-4779-A29E-B166F6438F8F}" dt="2021-05-20T11:29:53.655" v="188"/>
          <ac:cxnSpMkLst>
            <pc:docMk/>
            <pc:sldMk cId="2306762584" sldId="264"/>
            <ac:cxnSpMk id="198" creationId="{3E847426-2B24-4072-88FC-1C5745163024}"/>
          </ac:cxnSpMkLst>
        </pc:cxnChg>
        <pc:cxnChg chg="mod">
          <ac:chgData name="Jana Laier" userId="ffce776c7827bad7" providerId="LiveId" clId="{6A4010E6-B239-4779-A29E-B166F6438F8F}" dt="2021-05-20T11:29:53.655" v="188"/>
          <ac:cxnSpMkLst>
            <pc:docMk/>
            <pc:sldMk cId="2306762584" sldId="264"/>
            <ac:cxnSpMk id="199" creationId="{31DAB428-74D3-4136-A712-8D8D8E954D00}"/>
          </ac:cxnSpMkLst>
        </pc:cxnChg>
        <pc:cxnChg chg="mod">
          <ac:chgData name="Jana Laier" userId="ffce776c7827bad7" providerId="LiveId" clId="{6A4010E6-B239-4779-A29E-B166F6438F8F}" dt="2021-05-20T11:29:53.655" v="188"/>
          <ac:cxnSpMkLst>
            <pc:docMk/>
            <pc:sldMk cId="2306762584" sldId="264"/>
            <ac:cxnSpMk id="200" creationId="{E3F1A98F-3767-4CA3-BC37-1AB5B0B8E73C}"/>
          </ac:cxnSpMkLst>
        </pc:cxnChg>
        <pc:cxnChg chg="mod">
          <ac:chgData name="Jana Laier" userId="ffce776c7827bad7" providerId="LiveId" clId="{6A4010E6-B239-4779-A29E-B166F6438F8F}" dt="2021-05-20T11:29:53.655" v="188"/>
          <ac:cxnSpMkLst>
            <pc:docMk/>
            <pc:sldMk cId="2306762584" sldId="264"/>
            <ac:cxnSpMk id="201" creationId="{4D790440-5A46-476E-AC82-692C2E18BBAA}"/>
          </ac:cxnSpMkLst>
        </pc:cxnChg>
        <pc:cxnChg chg="mod">
          <ac:chgData name="Jana Laier" userId="ffce776c7827bad7" providerId="LiveId" clId="{6A4010E6-B239-4779-A29E-B166F6438F8F}" dt="2021-05-20T11:29:53.655" v="188"/>
          <ac:cxnSpMkLst>
            <pc:docMk/>
            <pc:sldMk cId="2306762584" sldId="264"/>
            <ac:cxnSpMk id="202" creationId="{D4FDB063-B432-448F-85C3-C680BDC87470}"/>
          </ac:cxnSpMkLst>
        </pc:cxnChg>
        <pc:cxnChg chg="mod">
          <ac:chgData name="Jana Laier" userId="ffce776c7827bad7" providerId="LiveId" clId="{6A4010E6-B239-4779-A29E-B166F6438F8F}" dt="2021-05-20T11:29:53.655" v="188"/>
          <ac:cxnSpMkLst>
            <pc:docMk/>
            <pc:sldMk cId="2306762584" sldId="264"/>
            <ac:cxnSpMk id="203" creationId="{5885D68B-48C1-4CA5-B046-81D1DA048A1D}"/>
          </ac:cxnSpMkLst>
        </pc:cxnChg>
        <pc:cxnChg chg="mod">
          <ac:chgData name="Jana Laier" userId="ffce776c7827bad7" providerId="LiveId" clId="{6A4010E6-B239-4779-A29E-B166F6438F8F}" dt="2021-05-20T11:29:53.655" v="188"/>
          <ac:cxnSpMkLst>
            <pc:docMk/>
            <pc:sldMk cId="2306762584" sldId="264"/>
            <ac:cxnSpMk id="204" creationId="{216F7C99-4AAC-4F57-8AC9-BF901B61E501}"/>
          </ac:cxnSpMkLst>
        </pc:cxnChg>
        <pc:cxnChg chg="mod">
          <ac:chgData name="Jana Laier" userId="ffce776c7827bad7" providerId="LiveId" clId="{6A4010E6-B239-4779-A29E-B166F6438F8F}" dt="2021-05-20T11:32:42.841" v="222" actId="1076"/>
          <ac:cxnSpMkLst>
            <pc:docMk/>
            <pc:sldMk cId="2306762584" sldId="264"/>
            <ac:cxnSpMk id="207" creationId="{0725B311-BA3E-43F0-833B-6F7FA892C010}"/>
          </ac:cxnSpMkLst>
        </pc:cxnChg>
        <pc:cxnChg chg="mod">
          <ac:chgData name="Jana Laier" userId="ffce776c7827bad7" providerId="LiveId" clId="{6A4010E6-B239-4779-A29E-B166F6438F8F}" dt="2021-05-20T11:29:53.655" v="188"/>
          <ac:cxnSpMkLst>
            <pc:docMk/>
            <pc:sldMk cId="2306762584" sldId="264"/>
            <ac:cxnSpMk id="208" creationId="{FE0E6C6C-70B8-428B-AF1A-0C61C0355A07}"/>
          </ac:cxnSpMkLst>
        </pc:cxnChg>
        <pc:cxnChg chg="mod">
          <ac:chgData name="Jana Laier" userId="ffce776c7827bad7" providerId="LiveId" clId="{6A4010E6-B239-4779-A29E-B166F6438F8F}" dt="2021-05-20T11:29:53.655" v="188"/>
          <ac:cxnSpMkLst>
            <pc:docMk/>
            <pc:sldMk cId="2306762584" sldId="264"/>
            <ac:cxnSpMk id="209" creationId="{8B19A412-2FCA-4B16-9CCA-3450A80D75FC}"/>
          </ac:cxnSpMkLst>
        </pc:cxnChg>
        <pc:cxnChg chg="mod">
          <ac:chgData name="Jana Laier" userId="ffce776c7827bad7" providerId="LiveId" clId="{6A4010E6-B239-4779-A29E-B166F6438F8F}" dt="2021-05-20T11:32:40.411" v="220" actId="14100"/>
          <ac:cxnSpMkLst>
            <pc:docMk/>
            <pc:sldMk cId="2306762584" sldId="264"/>
            <ac:cxnSpMk id="210" creationId="{BFFE7562-7952-4A56-A22D-D18CDC2E853C}"/>
          </ac:cxnSpMkLst>
        </pc:cxnChg>
        <pc:cxnChg chg="mod">
          <ac:chgData name="Jana Laier" userId="ffce776c7827bad7" providerId="LiveId" clId="{6A4010E6-B239-4779-A29E-B166F6438F8F}" dt="2021-05-20T11:29:53.655" v="188"/>
          <ac:cxnSpMkLst>
            <pc:docMk/>
            <pc:sldMk cId="2306762584" sldId="264"/>
            <ac:cxnSpMk id="211" creationId="{D03F5D77-BC8A-4FF3-8153-07C05C2AEE1E}"/>
          </ac:cxnSpMkLst>
        </pc:cxnChg>
        <pc:cxnChg chg="mod">
          <ac:chgData name="Jana Laier" userId="ffce776c7827bad7" providerId="LiveId" clId="{6A4010E6-B239-4779-A29E-B166F6438F8F}" dt="2021-05-20T11:29:53.655" v="188"/>
          <ac:cxnSpMkLst>
            <pc:docMk/>
            <pc:sldMk cId="2306762584" sldId="264"/>
            <ac:cxnSpMk id="212" creationId="{D153E8F5-8E79-4C08-8FD8-8705498D0D7F}"/>
          </ac:cxnSpMkLst>
        </pc:cxnChg>
        <pc:cxnChg chg="add mod">
          <ac:chgData name="Jana Laier" userId="ffce776c7827bad7" providerId="LiveId" clId="{6A4010E6-B239-4779-A29E-B166F6438F8F}" dt="2021-05-20T11:31:46.082" v="208" actId="1076"/>
          <ac:cxnSpMkLst>
            <pc:docMk/>
            <pc:sldMk cId="2306762584" sldId="264"/>
            <ac:cxnSpMk id="213" creationId="{F49EFE74-33AE-4E67-839D-7501A4AE70A9}"/>
          </ac:cxnSpMkLst>
        </pc:cxnChg>
        <pc:cxnChg chg="add mod">
          <ac:chgData name="Jana Laier" userId="ffce776c7827bad7" providerId="LiveId" clId="{6A4010E6-B239-4779-A29E-B166F6438F8F}" dt="2021-05-20T11:32:29.791" v="217" actId="164"/>
          <ac:cxnSpMkLst>
            <pc:docMk/>
            <pc:sldMk cId="2306762584" sldId="264"/>
            <ac:cxnSpMk id="214" creationId="{ED74F108-8825-4FF3-884B-A5D59D54AD39}"/>
          </ac:cxnSpMkLst>
        </pc:cxnChg>
      </pc:sldChg>
      <pc:sldChg chg="addSp modSp mod">
        <pc:chgData name="Jana Laier" userId="ffce776c7827bad7" providerId="LiveId" clId="{6A4010E6-B239-4779-A29E-B166F6438F8F}" dt="2021-05-22T11:43:10.800" v="2235" actId="20577"/>
        <pc:sldMkLst>
          <pc:docMk/>
          <pc:sldMk cId="164976022" sldId="265"/>
        </pc:sldMkLst>
        <pc:spChg chg="mod">
          <ac:chgData name="Jana Laier" userId="ffce776c7827bad7" providerId="LiveId" clId="{6A4010E6-B239-4779-A29E-B166F6438F8F}" dt="2021-05-21T16:01:27.001" v="1600" actId="1036"/>
          <ac:spMkLst>
            <pc:docMk/>
            <pc:sldMk cId="164976022" sldId="265"/>
            <ac:spMk id="7" creationId="{00000000-0000-0000-0000-000000000000}"/>
          </ac:spMkLst>
        </pc:spChg>
        <pc:spChg chg="mod">
          <ac:chgData name="Jana Laier" userId="ffce776c7827bad7" providerId="LiveId" clId="{6A4010E6-B239-4779-A29E-B166F6438F8F}" dt="2021-05-21T16:01:49.870" v="1601" actId="1036"/>
          <ac:spMkLst>
            <pc:docMk/>
            <pc:sldMk cId="164976022" sldId="265"/>
            <ac:spMk id="12" creationId="{00000000-0000-0000-0000-000000000000}"/>
          </ac:spMkLst>
        </pc:spChg>
        <pc:spChg chg="add mod">
          <ac:chgData name="Jana Laier" userId="ffce776c7827bad7" providerId="LiveId" clId="{6A4010E6-B239-4779-A29E-B166F6438F8F}" dt="2021-05-22T11:43:10.800" v="2235" actId="20577"/>
          <ac:spMkLst>
            <pc:docMk/>
            <pc:sldMk cId="164976022" sldId="265"/>
            <ac:spMk id="56" creationId="{8B1354D6-A36D-4E82-8C00-BF7881B3259E}"/>
          </ac:spMkLst>
        </pc:spChg>
        <pc:spChg chg="add mod">
          <ac:chgData name="Jana Laier" userId="ffce776c7827bad7" providerId="LiveId" clId="{6A4010E6-B239-4779-A29E-B166F6438F8F}" dt="2021-05-21T16:01:27.001" v="1600" actId="1036"/>
          <ac:spMkLst>
            <pc:docMk/>
            <pc:sldMk cId="164976022" sldId="265"/>
            <ac:spMk id="57" creationId="{DC69FE86-07E3-4230-B323-27A47570CB3D}"/>
          </ac:spMkLst>
        </pc:spChg>
        <pc:grpChg chg="mod">
          <ac:chgData name="Jana Laier" userId="ffce776c7827bad7" providerId="LiveId" clId="{6A4010E6-B239-4779-A29E-B166F6438F8F}" dt="2021-05-21T15:30:24.689" v="946" actId="1035"/>
          <ac:grpSpMkLst>
            <pc:docMk/>
            <pc:sldMk cId="164976022" sldId="265"/>
            <ac:grpSpMk id="2" creationId="{00000000-0000-0000-0000-000000000000}"/>
          </ac:grpSpMkLst>
        </pc:grpChg>
        <pc:grpChg chg="mod">
          <ac:chgData name="Jana Laier" userId="ffce776c7827bad7" providerId="LiveId" clId="{6A4010E6-B239-4779-A29E-B166F6438F8F}" dt="2021-05-21T16:01:27.001" v="1600" actId="1036"/>
          <ac:grpSpMkLst>
            <pc:docMk/>
            <pc:sldMk cId="164976022" sldId="265"/>
            <ac:grpSpMk id="3" creationId="{00000000-0000-0000-0000-000000000000}"/>
          </ac:grpSpMkLst>
        </pc:grpChg>
        <pc:grpChg chg="add mod">
          <ac:chgData name="Jana Laier" userId="ffce776c7827bad7" providerId="LiveId" clId="{6A4010E6-B239-4779-A29E-B166F6438F8F}" dt="2021-05-21T16:01:27.001" v="1600" actId="1036"/>
          <ac:grpSpMkLst>
            <pc:docMk/>
            <pc:sldMk cId="164976022" sldId="265"/>
            <ac:grpSpMk id="33" creationId="{E300D7D0-C989-425B-90D9-79E5E1E8FFE4}"/>
          </ac:grpSpMkLst>
        </pc:grpChg>
        <pc:grpChg chg="mod">
          <ac:chgData name="Jana Laier" userId="ffce776c7827bad7" providerId="LiveId" clId="{6A4010E6-B239-4779-A29E-B166F6438F8F}" dt="2021-05-20T11:20:03.242" v="47"/>
          <ac:grpSpMkLst>
            <pc:docMk/>
            <pc:sldMk cId="164976022" sldId="265"/>
            <ac:grpSpMk id="34" creationId="{963E3F1A-80D7-4649-B7C3-DF09A503A602}"/>
          </ac:grpSpMkLst>
        </pc:grpChg>
        <pc:grpChg chg="mod">
          <ac:chgData name="Jana Laier" userId="ffce776c7827bad7" providerId="LiveId" clId="{6A4010E6-B239-4779-A29E-B166F6438F8F}" dt="2021-05-20T11:20:03.242" v="47"/>
          <ac:grpSpMkLst>
            <pc:docMk/>
            <pc:sldMk cId="164976022" sldId="265"/>
            <ac:grpSpMk id="36" creationId="{44AF80C1-1138-4A6E-A7A8-3918686A4E0C}"/>
          </ac:grpSpMkLst>
        </pc:grpChg>
        <pc:grpChg chg="add mod">
          <ac:chgData name="Jana Laier" userId="ffce776c7827bad7" providerId="LiveId" clId="{6A4010E6-B239-4779-A29E-B166F6438F8F}" dt="2021-05-21T16:01:27.001" v="1600" actId="1036"/>
          <ac:grpSpMkLst>
            <pc:docMk/>
            <pc:sldMk cId="164976022" sldId="265"/>
            <ac:grpSpMk id="45" creationId="{80FDA829-1900-47AE-9076-CD441ABA4C72}"/>
          </ac:grpSpMkLst>
        </pc:grpChg>
        <pc:grpChg chg="mod">
          <ac:chgData name="Jana Laier" userId="ffce776c7827bad7" providerId="LiveId" clId="{6A4010E6-B239-4779-A29E-B166F6438F8F}" dt="2021-05-20T11:20:12.187" v="50"/>
          <ac:grpSpMkLst>
            <pc:docMk/>
            <pc:sldMk cId="164976022" sldId="265"/>
            <ac:grpSpMk id="46" creationId="{DC60860A-A793-4196-8CEE-0022E94BC4CA}"/>
          </ac:grpSpMkLst>
        </pc:grpChg>
        <pc:grpChg chg="mod">
          <ac:chgData name="Jana Laier" userId="ffce776c7827bad7" providerId="LiveId" clId="{6A4010E6-B239-4779-A29E-B166F6438F8F}" dt="2021-05-20T11:20:12.187" v="50"/>
          <ac:grpSpMkLst>
            <pc:docMk/>
            <pc:sldMk cId="164976022" sldId="265"/>
            <ac:grpSpMk id="47" creationId="{BAA96C60-6D1E-4979-9D1A-762540F76533}"/>
          </ac:grpSpMkLst>
        </pc:grpChg>
        <pc:picChg chg="add mod modCrop">
          <ac:chgData name="Jana Laier" userId="ffce776c7827bad7" providerId="LiveId" clId="{6A4010E6-B239-4779-A29E-B166F6438F8F}" dt="2021-05-21T15:30:19.360" v="940" actId="1035"/>
          <ac:picMkLst>
            <pc:docMk/>
            <pc:sldMk cId="164976022" sldId="265"/>
            <ac:picMk id="6" creationId="{F782BF1C-BF08-43FA-A71F-260C47A3ED31}"/>
          </ac:picMkLst>
        </pc:picChg>
        <pc:picChg chg="mod modCrop">
          <ac:chgData name="Jana Laier" userId="ffce776c7827bad7" providerId="LiveId" clId="{6A4010E6-B239-4779-A29E-B166F6438F8F}" dt="2021-05-21T16:01:27.001" v="1600" actId="1036"/>
          <ac:picMkLst>
            <pc:docMk/>
            <pc:sldMk cId="164976022" sldId="265"/>
            <ac:picMk id="8" creationId="{E2A97AE6-8B99-4531-BDC3-2BAA4025DBA8}"/>
          </ac:picMkLst>
        </pc:picChg>
        <pc:picChg chg="mod">
          <ac:chgData name="Jana Laier" userId="ffce776c7827bad7" providerId="LiveId" clId="{6A4010E6-B239-4779-A29E-B166F6438F8F}" dt="2021-05-21T15:30:19.360" v="940" actId="1035"/>
          <ac:picMkLst>
            <pc:docMk/>
            <pc:sldMk cId="164976022" sldId="265"/>
            <ac:picMk id="15" creationId="{00000000-0000-0000-0000-000000000000}"/>
          </ac:picMkLst>
        </pc:picChg>
        <pc:cxnChg chg="mod">
          <ac:chgData name="Jana Laier" userId="ffce776c7827bad7" providerId="LiveId" clId="{6A4010E6-B239-4779-A29E-B166F6438F8F}" dt="2021-05-20T11:20:03.242" v="47"/>
          <ac:cxnSpMkLst>
            <pc:docMk/>
            <pc:sldMk cId="164976022" sldId="265"/>
            <ac:cxnSpMk id="37" creationId="{280B51D9-D075-4673-80FD-A9D2B397919A}"/>
          </ac:cxnSpMkLst>
        </pc:cxnChg>
        <pc:cxnChg chg="mod">
          <ac:chgData name="Jana Laier" userId="ffce776c7827bad7" providerId="LiveId" clId="{6A4010E6-B239-4779-A29E-B166F6438F8F}" dt="2021-05-20T11:20:03.242" v="47"/>
          <ac:cxnSpMkLst>
            <pc:docMk/>
            <pc:sldMk cId="164976022" sldId="265"/>
            <ac:cxnSpMk id="38" creationId="{C5B0C15B-12AE-4001-97A5-947B7E29DD3D}"/>
          </ac:cxnSpMkLst>
        </pc:cxnChg>
        <pc:cxnChg chg="mod">
          <ac:chgData name="Jana Laier" userId="ffce776c7827bad7" providerId="LiveId" clId="{6A4010E6-B239-4779-A29E-B166F6438F8F}" dt="2021-05-20T11:20:03.242" v="47"/>
          <ac:cxnSpMkLst>
            <pc:docMk/>
            <pc:sldMk cId="164976022" sldId="265"/>
            <ac:cxnSpMk id="39" creationId="{96B1B059-683A-45B6-B25C-A1937188703D}"/>
          </ac:cxnSpMkLst>
        </pc:cxnChg>
        <pc:cxnChg chg="mod">
          <ac:chgData name="Jana Laier" userId="ffce776c7827bad7" providerId="LiveId" clId="{6A4010E6-B239-4779-A29E-B166F6438F8F}" dt="2021-05-20T11:20:03.242" v="47"/>
          <ac:cxnSpMkLst>
            <pc:docMk/>
            <pc:sldMk cId="164976022" sldId="265"/>
            <ac:cxnSpMk id="40" creationId="{5F2528EF-53B3-48D5-8258-9A094379E032}"/>
          </ac:cxnSpMkLst>
        </pc:cxnChg>
        <pc:cxnChg chg="mod">
          <ac:chgData name="Jana Laier" userId="ffce776c7827bad7" providerId="LiveId" clId="{6A4010E6-B239-4779-A29E-B166F6438F8F}" dt="2021-05-20T11:20:03.242" v="47"/>
          <ac:cxnSpMkLst>
            <pc:docMk/>
            <pc:sldMk cId="164976022" sldId="265"/>
            <ac:cxnSpMk id="41" creationId="{08C92445-0569-4E35-A80B-7BA115C546CE}"/>
          </ac:cxnSpMkLst>
        </pc:cxnChg>
        <pc:cxnChg chg="mod">
          <ac:chgData name="Jana Laier" userId="ffce776c7827bad7" providerId="LiveId" clId="{6A4010E6-B239-4779-A29E-B166F6438F8F}" dt="2021-05-20T11:20:03.242" v="47"/>
          <ac:cxnSpMkLst>
            <pc:docMk/>
            <pc:sldMk cId="164976022" sldId="265"/>
            <ac:cxnSpMk id="42" creationId="{7F1285E0-E338-4E38-B93B-F20469195A65}"/>
          </ac:cxnSpMkLst>
        </pc:cxnChg>
        <pc:cxnChg chg="mod">
          <ac:chgData name="Jana Laier" userId="ffce776c7827bad7" providerId="LiveId" clId="{6A4010E6-B239-4779-A29E-B166F6438F8F}" dt="2021-05-20T11:20:03.242" v="47"/>
          <ac:cxnSpMkLst>
            <pc:docMk/>
            <pc:sldMk cId="164976022" sldId="265"/>
            <ac:cxnSpMk id="43" creationId="{DEF079A3-405F-41F3-BA03-0DCB0C14C61E}"/>
          </ac:cxnSpMkLst>
        </pc:cxnChg>
        <pc:cxnChg chg="mod">
          <ac:chgData name="Jana Laier" userId="ffce776c7827bad7" providerId="LiveId" clId="{6A4010E6-B239-4779-A29E-B166F6438F8F}" dt="2021-05-20T11:20:03.242" v="47"/>
          <ac:cxnSpMkLst>
            <pc:docMk/>
            <pc:sldMk cId="164976022" sldId="265"/>
            <ac:cxnSpMk id="44" creationId="{A4681835-5790-4A2D-AF16-0BD7787C3524}"/>
          </ac:cxnSpMkLst>
        </pc:cxnChg>
        <pc:cxnChg chg="mod">
          <ac:chgData name="Jana Laier" userId="ffce776c7827bad7" providerId="LiveId" clId="{6A4010E6-B239-4779-A29E-B166F6438F8F}" dt="2021-05-20T11:20:12.187" v="50"/>
          <ac:cxnSpMkLst>
            <pc:docMk/>
            <pc:sldMk cId="164976022" sldId="265"/>
            <ac:cxnSpMk id="48" creationId="{9A59550B-9149-47C8-BF27-13D76BC168EA}"/>
          </ac:cxnSpMkLst>
        </pc:cxnChg>
        <pc:cxnChg chg="mod">
          <ac:chgData name="Jana Laier" userId="ffce776c7827bad7" providerId="LiveId" clId="{6A4010E6-B239-4779-A29E-B166F6438F8F}" dt="2021-05-20T11:20:12.187" v="50"/>
          <ac:cxnSpMkLst>
            <pc:docMk/>
            <pc:sldMk cId="164976022" sldId="265"/>
            <ac:cxnSpMk id="49" creationId="{3EAD9A93-5B07-4B7A-B981-F4B6CDFD2ED7}"/>
          </ac:cxnSpMkLst>
        </pc:cxnChg>
        <pc:cxnChg chg="mod">
          <ac:chgData name="Jana Laier" userId="ffce776c7827bad7" providerId="LiveId" clId="{6A4010E6-B239-4779-A29E-B166F6438F8F}" dt="2021-05-20T11:20:12.187" v="50"/>
          <ac:cxnSpMkLst>
            <pc:docMk/>
            <pc:sldMk cId="164976022" sldId="265"/>
            <ac:cxnSpMk id="50" creationId="{A7E1E154-04B6-44E0-A456-7F3273B8F44D}"/>
          </ac:cxnSpMkLst>
        </pc:cxnChg>
        <pc:cxnChg chg="mod">
          <ac:chgData name="Jana Laier" userId="ffce776c7827bad7" providerId="LiveId" clId="{6A4010E6-B239-4779-A29E-B166F6438F8F}" dt="2021-05-20T11:20:12.187" v="50"/>
          <ac:cxnSpMkLst>
            <pc:docMk/>
            <pc:sldMk cId="164976022" sldId="265"/>
            <ac:cxnSpMk id="51" creationId="{2DF28F88-DA7C-4F3E-A904-379648807744}"/>
          </ac:cxnSpMkLst>
        </pc:cxnChg>
        <pc:cxnChg chg="mod">
          <ac:chgData name="Jana Laier" userId="ffce776c7827bad7" providerId="LiveId" clId="{6A4010E6-B239-4779-A29E-B166F6438F8F}" dt="2021-05-20T11:20:12.187" v="50"/>
          <ac:cxnSpMkLst>
            <pc:docMk/>
            <pc:sldMk cId="164976022" sldId="265"/>
            <ac:cxnSpMk id="52" creationId="{57CAE9A4-DD3D-43A9-BDDB-98831878D01E}"/>
          </ac:cxnSpMkLst>
        </pc:cxnChg>
        <pc:cxnChg chg="mod">
          <ac:chgData name="Jana Laier" userId="ffce776c7827bad7" providerId="LiveId" clId="{6A4010E6-B239-4779-A29E-B166F6438F8F}" dt="2021-05-20T11:20:12.187" v="50"/>
          <ac:cxnSpMkLst>
            <pc:docMk/>
            <pc:sldMk cId="164976022" sldId="265"/>
            <ac:cxnSpMk id="53" creationId="{FF7648E3-B329-4FCB-9DC3-15CAE2873D1D}"/>
          </ac:cxnSpMkLst>
        </pc:cxnChg>
        <pc:cxnChg chg="mod">
          <ac:chgData name="Jana Laier" userId="ffce776c7827bad7" providerId="LiveId" clId="{6A4010E6-B239-4779-A29E-B166F6438F8F}" dt="2021-05-20T11:20:12.187" v="50"/>
          <ac:cxnSpMkLst>
            <pc:docMk/>
            <pc:sldMk cId="164976022" sldId="265"/>
            <ac:cxnSpMk id="54" creationId="{CEAACEFA-8CF2-43A9-94FA-FA8D09E22428}"/>
          </ac:cxnSpMkLst>
        </pc:cxnChg>
        <pc:cxnChg chg="mod">
          <ac:chgData name="Jana Laier" userId="ffce776c7827bad7" providerId="LiveId" clId="{6A4010E6-B239-4779-A29E-B166F6438F8F}" dt="2021-05-20T11:20:12.187" v="50"/>
          <ac:cxnSpMkLst>
            <pc:docMk/>
            <pc:sldMk cId="164976022" sldId="265"/>
            <ac:cxnSpMk id="55" creationId="{33ABC806-7E56-40AE-8E71-18959C2A8505}"/>
          </ac:cxnSpMkLst>
        </pc:cxnChg>
      </pc:sldChg>
    </pc:docChg>
  </pc:docChgLst>
  <pc:docChgLst>
    <pc:chgData name="Jana Laier" userId="ffce776c7827bad7" providerId="LiveId" clId="{61386B85-6202-464D-8E81-8C9508E4521F}"/>
    <pc:docChg chg="custSel modSld">
      <pc:chgData name="Jana Laier" userId="ffce776c7827bad7" providerId="LiveId" clId="{61386B85-6202-464D-8E81-8C9508E4521F}" dt="2021-03-03T23:09:32.166" v="28" actId="1076"/>
      <pc:docMkLst>
        <pc:docMk/>
      </pc:docMkLst>
      <pc:sldChg chg="addSp delSp modSp mod">
        <pc:chgData name="Jana Laier" userId="ffce776c7827bad7" providerId="LiveId" clId="{61386B85-6202-464D-8E81-8C9508E4521F}" dt="2021-03-03T23:09:32.166" v="28" actId="1076"/>
        <pc:sldMkLst>
          <pc:docMk/>
          <pc:sldMk cId="2047052464" sldId="262"/>
        </pc:sldMkLst>
        <pc:spChg chg="add mod">
          <ac:chgData name="Jana Laier" userId="ffce776c7827bad7" providerId="LiveId" clId="{61386B85-6202-464D-8E81-8C9508E4521F}" dt="2021-03-03T23:09:32.166" v="28" actId="1076"/>
          <ac:spMkLst>
            <pc:docMk/>
            <pc:sldMk cId="2047052464" sldId="262"/>
            <ac:spMk id="97" creationId="{67A3B64F-7FC8-40A9-B0B1-8DEC6721DB24}"/>
          </ac:spMkLst>
        </pc:spChg>
        <pc:spChg chg="del mod">
          <ac:chgData name="Jana Laier" userId="ffce776c7827bad7" providerId="LiveId" clId="{61386B85-6202-464D-8E81-8C9508E4521F}" dt="2021-03-03T23:08:39.185" v="1" actId="478"/>
          <ac:spMkLst>
            <pc:docMk/>
            <pc:sldMk cId="2047052464" sldId="262"/>
            <ac:spMk id="104" creationId="{00000000-0000-0000-0000-000000000000}"/>
          </ac:spMkLst>
        </pc:spChg>
        <pc:picChg chg="add mod">
          <ac:chgData name="Jana Laier" userId="ffce776c7827bad7" providerId="LiveId" clId="{61386B85-6202-464D-8E81-8C9508E4521F}" dt="2021-03-03T23:08:56.542" v="12" actId="1076"/>
          <ac:picMkLst>
            <pc:docMk/>
            <pc:sldMk cId="2047052464" sldId="262"/>
            <ac:picMk id="6" creationId="{293CB457-9D67-4D1A-B415-8E4C328B5EA3}"/>
          </ac:picMkLst>
        </pc:picChg>
        <pc:picChg chg="add del mod">
          <ac:chgData name="Jana Laier" userId="ffce776c7827bad7" providerId="LiveId" clId="{61386B85-6202-464D-8E81-8C9508E4521F}" dt="2021-03-03T23:09:04.803" v="14"/>
          <ac:picMkLst>
            <pc:docMk/>
            <pc:sldMk cId="2047052464" sldId="262"/>
            <ac:picMk id="9" creationId="{D4E48DA2-03A6-41EA-9580-FF281478E0D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CAAC9-D615-47C6-AA02-85CF9E7AF2FE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70F5B-755E-4AE6-8962-8C8CA0484F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399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70F5B-755E-4AE6-8962-8C8CA0484F6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8984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70F5B-755E-4AE6-8962-8C8CA0484F6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3518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19196-B5D4-4335-AE70-5D09F6FD4A63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6638-FB68-4C3F-BE4A-DEC66C2BA9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6029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19196-B5D4-4335-AE70-5D09F6FD4A63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6638-FB68-4C3F-BE4A-DEC66C2BA9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034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19196-B5D4-4335-AE70-5D09F6FD4A63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6638-FB68-4C3F-BE4A-DEC66C2BA9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04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19196-B5D4-4335-AE70-5D09F6FD4A63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6638-FB68-4C3F-BE4A-DEC66C2BA9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878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19196-B5D4-4335-AE70-5D09F6FD4A63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6638-FB68-4C3F-BE4A-DEC66C2BA9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61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19196-B5D4-4335-AE70-5D09F6FD4A63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6638-FB68-4C3F-BE4A-DEC66C2BA9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79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19196-B5D4-4335-AE70-5D09F6FD4A63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6638-FB68-4C3F-BE4A-DEC66C2BA9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669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19196-B5D4-4335-AE70-5D09F6FD4A63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6638-FB68-4C3F-BE4A-DEC66C2BA9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418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19196-B5D4-4335-AE70-5D09F6FD4A63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6638-FB68-4C3F-BE4A-DEC66C2BA9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78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19196-B5D4-4335-AE70-5D09F6FD4A63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6638-FB68-4C3F-BE4A-DEC66C2BA9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36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19196-B5D4-4335-AE70-5D09F6FD4A63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6638-FB68-4C3F-BE4A-DEC66C2BA9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76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19196-B5D4-4335-AE70-5D09F6FD4A63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D6638-FB68-4C3F-BE4A-DEC66C2BA9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826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723915" y="2864768"/>
            <a:ext cx="5229959" cy="85809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Bündnis 90/ Die Grünen</a:t>
            </a:r>
          </a:p>
        </p:txBody>
      </p:sp>
      <p:pic>
        <p:nvPicPr>
          <p:cNvPr id="7172" name="Picture 4" descr="Bildergebnis für die grüne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8" t="7354" r="2817" b="7484"/>
          <a:stretch/>
        </p:blipFill>
        <p:spPr bwMode="auto">
          <a:xfrm>
            <a:off x="1718729" y="632520"/>
            <a:ext cx="3222439" cy="188536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" name="Gruppieren 26"/>
          <p:cNvGrpSpPr/>
          <p:nvPr/>
        </p:nvGrpSpPr>
        <p:grpSpPr>
          <a:xfrm>
            <a:off x="276108" y="2576736"/>
            <a:ext cx="6207147" cy="446775"/>
            <a:chOff x="1556792" y="3983780"/>
            <a:chExt cx="3597567" cy="825204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1556792" y="4058654"/>
              <a:ext cx="3597567" cy="750330"/>
              <a:chOff x="1556792" y="4238921"/>
              <a:chExt cx="3597567" cy="750330"/>
            </a:xfrm>
          </p:grpSpPr>
          <p:cxnSp>
            <p:nvCxnSpPr>
              <p:cNvPr id="15" name="Gerade Verbindung 14"/>
              <p:cNvCxnSpPr/>
              <p:nvPr/>
            </p:nvCxnSpPr>
            <p:spPr>
              <a:xfrm>
                <a:off x="1556792" y="4983250"/>
                <a:ext cx="117579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15"/>
              <p:cNvCxnSpPr/>
              <p:nvPr/>
            </p:nvCxnSpPr>
            <p:spPr>
              <a:xfrm>
                <a:off x="2732610" y="4245567"/>
                <a:ext cx="120044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Gerade Verbindung 16"/>
              <p:cNvCxnSpPr/>
              <p:nvPr/>
            </p:nvCxnSpPr>
            <p:spPr>
              <a:xfrm>
                <a:off x="3933056" y="4983250"/>
                <a:ext cx="1221303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27"/>
              <p:cNvCxnSpPr/>
              <p:nvPr/>
            </p:nvCxnSpPr>
            <p:spPr>
              <a:xfrm flipH="1">
                <a:off x="2732584" y="4238921"/>
                <a:ext cx="26" cy="75033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Gerade Verbindung 28"/>
              <p:cNvCxnSpPr/>
              <p:nvPr/>
            </p:nvCxnSpPr>
            <p:spPr>
              <a:xfrm flipH="1">
                <a:off x="3933056" y="4238921"/>
                <a:ext cx="26" cy="75033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uppieren 33"/>
            <p:cNvGrpSpPr/>
            <p:nvPr/>
          </p:nvGrpSpPr>
          <p:grpSpPr>
            <a:xfrm>
              <a:off x="1556792" y="3983780"/>
              <a:ext cx="3597567" cy="753646"/>
              <a:chOff x="1556792" y="4236055"/>
              <a:chExt cx="3597567" cy="753646"/>
            </a:xfrm>
          </p:grpSpPr>
          <p:cxnSp>
            <p:nvCxnSpPr>
              <p:cNvPr id="36" name="Gerade Verbindung 35"/>
              <p:cNvCxnSpPr>
                <a:cxnSpLocks/>
              </p:cNvCxnSpPr>
              <p:nvPr/>
            </p:nvCxnSpPr>
            <p:spPr>
              <a:xfrm>
                <a:off x="1556792" y="4983250"/>
                <a:ext cx="1128062" cy="645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Gerade Verbindung 36"/>
              <p:cNvCxnSpPr>
                <a:cxnSpLocks/>
              </p:cNvCxnSpPr>
              <p:nvPr/>
            </p:nvCxnSpPr>
            <p:spPr>
              <a:xfrm flipV="1">
                <a:off x="2684854" y="4238921"/>
                <a:ext cx="1294165" cy="1309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Gerade Verbindung 37"/>
              <p:cNvCxnSpPr>
                <a:cxnSpLocks/>
              </p:cNvCxnSpPr>
              <p:nvPr/>
            </p:nvCxnSpPr>
            <p:spPr>
              <a:xfrm>
                <a:off x="3979007" y="4983250"/>
                <a:ext cx="117535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Gerade Verbindung 40"/>
              <p:cNvCxnSpPr>
                <a:cxnSpLocks/>
              </p:cNvCxnSpPr>
              <p:nvPr/>
            </p:nvCxnSpPr>
            <p:spPr>
              <a:xfrm flipH="1">
                <a:off x="2684854" y="4239371"/>
                <a:ext cx="26" cy="750330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Gerade Verbindung 41"/>
              <p:cNvCxnSpPr/>
              <p:nvPr/>
            </p:nvCxnSpPr>
            <p:spPr>
              <a:xfrm flipH="1">
                <a:off x="3979007" y="4236055"/>
                <a:ext cx="26" cy="750330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0" name="Rechteck 99"/>
          <p:cNvSpPr/>
          <p:nvPr/>
        </p:nvSpPr>
        <p:spPr>
          <a:xfrm>
            <a:off x="295451" y="514017"/>
            <a:ext cx="6207148" cy="87849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Rechteck 110"/>
          <p:cNvSpPr/>
          <p:nvPr/>
        </p:nvSpPr>
        <p:spPr>
          <a:xfrm>
            <a:off x="2374718" y="6681192"/>
            <a:ext cx="2153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/>
              <a:t>Anna-Lena </a:t>
            </a:r>
            <a:r>
              <a:rPr lang="de-DE" b="1" dirty="0" err="1"/>
              <a:t>Baerbock</a:t>
            </a:r>
            <a:endParaRPr lang="de-DE" b="1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D77420D-72E9-4F0E-AD95-F03A9619E3A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6" r="15350" b="3418"/>
          <a:stretch/>
        </p:blipFill>
        <p:spPr>
          <a:xfrm>
            <a:off x="1044462" y="4202314"/>
            <a:ext cx="4709125" cy="2465195"/>
          </a:xfrm>
          <a:prstGeom prst="rect">
            <a:avLst/>
          </a:prstGeom>
        </p:spPr>
      </p:pic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C57EADC8-D453-4431-A85E-C336128E8467}"/>
              </a:ext>
            </a:extLst>
          </p:cNvPr>
          <p:cNvGrpSpPr/>
          <p:nvPr/>
        </p:nvGrpSpPr>
        <p:grpSpPr>
          <a:xfrm>
            <a:off x="302894" y="3672646"/>
            <a:ext cx="6199705" cy="418810"/>
            <a:chOff x="302894" y="3930636"/>
            <a:chExt cx="6366793" cy="418810"/>
          </a:xfrm>
        </p:grpSpPr>
        <p:grpSp>
          <p:nvGrpSpPr>
            <p:cNvPr id="114" name="Gruppieren 113">
              <a:extLst>
                <a:ext uri="{FF2B5EF4-FFF2-40B4-BE49-F238E27FC236}">
                  <a16:creationId xmlns:a16="http://schemas.microsoft.com/office/drawing/2014/main" id="{72AEDB50-C2EF-496A-8FCA-31D03934A426}"/>
                </a:ext>
              </a:extLst>
            </p:cNvPr>
            <p:cNvGrpSpPr/>
            <p:nvPr/>
          </p:nvGrpSpPr>
          <p:grpSpPr>
            <a:xfrm>
              <a:off x="302894" y="3936848"/>
              <a:ext cx="2150834" cy="412598"/>
              <a:chOff x="2684854" y="3983780"/>
              <a:chExt cx="2469505" cy="825204"/>
            </a:xfrm>
          </p:grpSpPr>
          <p:grpSp>
            <p:nvGrpSpPr>
              <p:cNvPr id="115" name="Gruppieren 114">
                <a:extLst>
                  <a:ext uri="{FF2B5EF4-FFF2-40B4-BE49-F238E27FC236}">
                    <a16:creationId xmlns:a16="http://schemas.microsoft.com/office/drawing/2014/main" id="{02898235-B4ED-476B-BEEF-E5BB6DEF6C6B}"/>
                  </a:ext>
                </a:extLst>
              </p:cNvPr>
              <p:cNvGrpSpPr/>
              <p:nvPr/>
            </p:nvGrpSpPr>
            <p:grpSpPr>
              <a:xfrm>
                <a:off x="2684854" y="4058654"/>
                <a:ext cx="2469505" cy="750330"/>
                <a:chOff x="2684854" y="4238921"/>
                <a:chExt cx="2469505" cy="750330"/>
              </a:xfrm>
            </p:grpSpPr>
            <p:cxnSp>
              <p:nvCxnSpPr>
                <p:cNvPr id="123" name="Gerade Verbindung 15">
                  <a:extLst>
                    <a:ext uri="{FF2B5EF4-FFF2-40B4-BE49-F238E27FC236}">
                      <a16:creationId xmlns:a16="http://schemas.microsoft.com/office/drawing/2014/main" id="{7D80060F-AF43-457F-9E95-D122F51FC8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84854" y="4245567"/>
                  <a:ext cx="1248202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Gerade Verbindung 16">
                  <a:extLst>
                    <a:ext uri="{FF2B5EF4-FFF2-40B4-BE49-F238E27FC236}">
                      <a16:creationId xmlns:a16="http://schemas.microsoft.com/office/drawing/2014/main" id="{34A4D395-A85A-4F78-B1E2-89FC2FF8C24D}"/>
                    </a:ext>
                  </a:extLst>
                </p:cNvPr>
                <p:cNvCxnSpPr/>
                <p:nvPr/>
              </p:nvCxnSpPr>
              <p:spPr>
                <a:xfrm>
                  <a:off x="3933056" y="4983250"/>
                  <a:ext cx="122130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Gerade Verbindung 28">
                  <a:extLst>
                    <a:ext uri="{FF2B5EF4-FFF2-40B4-BE49-F238E27FC236}">
                      <a16:creationId xmlns:a16="http://schemas.microsoft.com/office/drawing/2014/main" id="{33283A2A-264A-4CF3-838D-210928846135}"/>
                    </a:ext>
                  </a:extLst>
                </p:cNvPr>
                <p:cNvCxnSpPr/>
                <p:nvPr/>
              </p:nvCxnSpPr>
              <p:spPr>
                <a:xfrm flipH="1">
                  <a:off x="3933056" y="4238921"/>
                  <a:ext cx="26" cy="75033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6" name="Gruppieren 115">
                <a:extLst>
                  <a:ext uri="{FF2B5EF4-FFF2-40B4-BE49-F238E27FC236}">
                    <a16:creationId xmlns:a16="http://schemas.microsoft.com/office/drawing/2014/main" id="{2EEA2721-95AF-4EBF-ACD8-88297DEEF78A}"/>
                  </a:ext>
                </a:extLst>
              </p:cNvPr>
              <p:cNvGrpSpPr/>
              <p:nvPr/>
            </p:nvGrpSpPr>
            <p:grpSpPr>
              <a:xfrm>
                <a:off x="2684854" y="3983780"/>
                <a:ext cx="2413590" cy="750330"/>
                <a:chOff x="2684854" y="4236055"/>
                <a:chExt cx="2413590" cy="750330"/>
              </a:xfrm>
            </p:grpSpPr>
            <p:cxnSp>
              <p:nvCxnSpPr>
                <p:cNvPr id="118" name="Gerade Verbindung 36">
                  <a:extLst>
                    <a:ext uri="{FF2B5EF4-FFF2-40B4-BE49-F238E27FC236}">
                      <a16:creationId xmlns:a16="http://schemas.microsoft.com/office/drawing/2014/main" id="{7A50FA01-C59C-40FA-8E91-68D8FF58AB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84854" y="4238921"/>
                  <a:ext cx="1294165" cy="1309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Gerade Verbindung 37">
                  <a:extLst>
                    <a:ext uri="{FF2B5EF4-FFF2-40B4-BE49-F238E27FC236}">
                      <a16:creationId xmlns:a16="http://schemas.microsoft.com/office/drawing/2014/main" id="{BC1E9E17-9285-4129-818D-2DAD83FC8C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979007" y="4971253"/>
                  <a:ext cx="1119437" cy="1199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Gerade Verbindung 41">
                  <a:extLst>
                    <a:ext uri="{FF2B5EF4-FFF2-40B4-BE49-F238E27FC236}">
                      <a16:creationId xmlns:a16="http://schemas.microsoft.com/office/drawing/2014/main" id="{C7CFC79D-B0C5-49AB-9D07-8A4CD4A12A6C}"/>
                    </a:ext>
                  </a:extLst>
                </p:cNvPr>
                <p:cNvCxnSpPr/>
                <p:nvPr/>
              </p:nvCxnSpPr>
              <p:spPr>
                <a:xfrm flipH="1">
                  <a:off x="3979007" y="4236055"/>
                  <a:ext cx="26" cy="750330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7" name="Gruppieren 126">
              <a:extLst>
                <a:ext uri="{FF2B5EF4-FFF2-40B4-BE49-F238E27FC236}">
                  <a16:creationId xmlns:a16="http://schemas.microsoft.com/office/drawing/2014/main" id="{37B13EDC-DE59-473E-A098-C8DF625ABE82}"/>
                </a:ext>
              </a:extLst>
            </p:cNvPr>
            <p:cNvGrpSpPr/>
            <p:nvPr/>
          </p:nvGrpSpPr>
          <p:grpSpPr>
            <a:xfrm>
              <a:off x="2405028" y="3930849"/>
              <a:ext cx="2150834" cy="412598"/>
              <a:chOff x="2684854" y="3983780"/>
              <a:chExt cx="2469505" cy="825204"/>
            </a:xfrm>
          </p:grpSpPr>
          <p:grpSp>
            <p:nvGrpSpPr>
              <p:cNvPr id="128" name="Gruppieren 127">
                <a:extLst>
                  <a:ext uri="{FF2B5EF4-FFF2-40B4-BE49-F238E27FC236}">
                    <a16:creationId xmlns:a16="http://schemas.microsoft.com/office/drawing/2014/main" id="{9D601719-EF9A-4F84-A308-663883C0239F}"/>
                  </a:ext>
                </a:extLst>
              </p:cNvPr>
              <p:cNvGrpSpPr/>
              <p:nvPr/>
            </p:nvGrpSpPr>
            <p:grpSpPr>
              <a:xfrm>
                <a:off x="2732584" y="4058654"/>
                <a:ext cx="2421775" cy="750330"/>
                <a:chOff x="2732584" y="4238921"/>
                <a:chExt cx="2421775" cy="750330"/>
              </a:xfrm>
            </p:grpSpPr>
            <p:cxnSp>
              <p:nvCxnSpPr>
                <p:cNvPr id="134" name="Gerade Verbindung 15">
                  <a:extLst>
                    <a:ext uri="{FF2B5EF4-FFF2-40B4-BE49-F238E27FC236}">
                      <a16:creationId xmlns:a16="http://schemas.microsoft.com/office/drawing/2014/main" id="{DE8E7015-140D-4BB2-B9CE-0E38148473F7}"/>
                    </a:ext>
                  </a:extLst>
                </p:cNvPr>
                <p:cNvCxnSpPr/>
                <p:nvPr/>
              </p:nvCxnSpPr>
              <p:spPr>
                <a:xfrm>
                  <a:off x="2732610" y="4245567"/>
                  <a:ext cx="1200446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Gerade Verbindung 16">
                  <a:extLst>
                    <a:ext uri="{FF2B5EF4-FFF2-40B4-BE49-F238E27FC236}">
                      <a16:creationId xmlns:a16="http://schemas.microsoft.com/office/drawing/2014/main" id="{24375801-A4D9-4BFD-8A35-D4B8A68690CA}"/>
                    </a:ext>
                  </a:extLst>
                </p:cNvPr>
                <p:cNvCxnSpPr/>
                <p:nvPr/>
              </p:nvCxnSpPr>
              <p:spPr>
                <a:xfrm>
                  <a:off x="3933056" y="4983250"/>
                  <a:ext cx="122130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Gerade Verbindung 27">
                  <a:extLst>
                    <a:ext uri="{FF2B5EF4-FFF2-40B4-BE49-F238E27FC236}">
                      <a16:creationId xmlns:a16="http://schemas.microsoft.com/office/drawing/2014/main" id="{D4DD6893-0EE0-4456-AB98-CE27B67FDE7D}"/>
                    </a:ext>
                  </a:extLst>
                </p:cNvPr>
                <p:cNvCxnSpPr/>
                <p:nvPr/>
              </p:nvCxnSpPr>
              <p:spPr>
                <a:xfrm flipH="1">
                  <a:off x="2732584" y="4238921"/>
                  <a:ext cx="26" cy="75033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Gerade Verbindung 28">
                  <a:extLst>
                    <a:ext uri="{FF2B5EF4-FFF2-40B4-BE49-F238E27FC236}">
                      <a16:creationId xmlns:a16="http://schemas.microsoft.com/office/drawing/2014/main" id="{CF85FFA6-CC43-4BAF-B463-BE242182C515}"/>
                    </a:ext>
                  </a:extLst>
                </p:cNvPr>
                <p:cNvCxnSpPr/>
                <p:nvPr/>
              </p:nvCxnSpPr>
              <p:spPr>
                <a:xfrm flipH="1">
                  <a:off x="3933056" y="4238921"/>
                  <a:ext cx="26" cy="75033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uppieren 128">
                <a:extLst>
                  <a:ext uri="{FF2B5EF4-FFF2-40B4-BE49-F238E27FC236}">
                    <a16:creationId xmlns:a16="http://schemas.microsoft.com/office/drawing/2014/main" id="{B2FE1A59-6A7F-4594-B94A-EEB6D18C64AF}"/>
                  </a:ext>
                </a:extLst>
              </p:cNvPr>
              <p:cNvGrpSpPr/>
              <p:nvPr/>
            </p:nvGrpSpPr>
            <p:grpSpPr>
              <a:xfrm>
                <a:off x="2684854" y="3983780"/>
                <a:ext cx="2427013" cy="753646"/>
                <a:chOff x="2684854" y="4236055"/>
                <a:chExt cx="2427013" cy="753646"/>
              </a:xfrm>
            </p:grpSpPr>
            <p:cxnSp>
              <p:nvCxnSpPr>
                <p:cNvPr id="130" name="Gerade Verbindung 36">
                  <a:extLst>
                    <a:ext uri="{FF2B5EF4-FFF2-40B4-BE49-F238E27FC236}">
                      <a16:creationId xmlns:a16="http://schemas.microsoft.com/office/drawing/2014/main" id="{B4EFFAC7-5669-4908-B266-077CDD5E92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84854" y="4238921"/>
                  <a:ext cx="1294165" cy="1309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Gerade Verbindung 37">
                  <a:extLst>
                    <a:ext uri="{FF2B5EF4-FFF2-40B4-BE49-F238E27FC236}">
                      <a16:creationId xmlns:a16="http://schemas.microsoft.com/office/drawing/2014/main" id="{DD1C5601-7E57-4B89-BCDE-83CB46ADC6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79007" y="4983251"/>
                  <a:ext cx="113286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Gerade Verbindung 40">
                  <a:extLst>
                    <a:ext uri="{FF2B5EF4-FFF2-40B4-BE49-F238E27FC236}">
                      <a16:creationId xmlns:a16="http://schemas.microsoft.com/office/drawing/2014/main" id="{F797D1F5-AD3E-44CE-BBEB-F478612E8F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4854" y="4239371"/>
                  <a:ext cx="26" cy="750330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Gerade Verbindung 41">
                  <a:extLst>
                    <a:ext uri="{FF2B5EF4-FFF2-40B4-BE49-F238E27FC236}">
                      <a16:creationId xmlns:a16="http://schemas.microsoft.com/office/drawing/2014/main" id="{0B7521F2-4F9E-4069-AB59-58D18ED89DBE}"/>
                    </a:ext>
                  </a:extLst>
                </p:cNvPr>
                <p:cNvCxnSpPr/>
                <p:nvPr/>
              </p:nvCxnSpPr>
              <p:spPr>
                <a:xfrm flipH="1">
                  <a:off x="3979007" y="4236055"/>
                  <a:ext cx="26" cy="750330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8" name="Gruppieren 137">
              <a:extLst>
                <a:ext uri="{FF2B5EF4-FFF2-40B4-BE49-F238E27FC236}">
                  <a16:creationId xmlns:a16="http://schemas.microsoft.com/office/drawing/2014/main" id="{5A215072-D33F-445E-B965-13F1979DEEDC}"/>
                </a:ext>
              </a:extLst>
            </p:cNvPr>
            <p:cNvGrpSpPr/>
            <p:nvPr/>
          </p:nvGrpSpPr>
          <p:grpSpPr>
            <a:xfrm>
              <a:off x="4518853" y="3930636"/>
              <a:ext cx="2150834" cy="412598"/>
              <a:chOff x="2684854" y="3983780"/>
              <a:chExt cx="2469505" cy="825204"/>
            </a:xfrm>
          </p:grpSpPr>
          <p:grpSp>
            <p:nvGrpSpPr>
              <p:cNvPr id="139" name="Gruppieren 138">
                <a:extLst>
                  <a:ext uri="{FF2B5EF4-FFF2-40B4-BE49-F238E27FC236}">
                    <a16:creationId xmlns:a16="http://schemas.microsoft.com/office/drawing/2014/main" id="{7F43C096-00D3-41EA-BD3F-8F11E1BE694A}"/>
                  </a:ext>
                </a:extLst>
              </p:cNvPr>
              <p:cNvGrpSpPr/>
              <p:nvPr/>
            </p:nvGrpSpPr>
            <p:grpSpPr>
              <a:xfrm>
                <a:off x="2732584" y="4058654"/>
                <a:ext cx="2421775" cy="750330"/>
                <a:chOff x="2732584" y="4238921"/>
                <a:chExt cx="2421775" cy="750330"/>
              </a:xfrm>
            </p:grpSpPr>
            <p:cxnSp>
              <p:nvCxnSpPr>
                <p:cNvPr id="145" name="Gerade Verbindung 15">
                  <a:extLst>
                    <a:ext uri="{FF2B5EF4-FFF2-40B4-BE49-F238E27FC236}">
                      <a16:creationId xmlns:a16="http://schemas.microsoft.com/office/drawing/2014/main" id="{CD17AC93-1C30-497F-AD1D-755619E2AC9D}"/>
                    </a:ext>
                  </a:extLst>
                </p:cNvPr>
                <p:cNvCxnSpPr/>
                <p:nvPr/>
              </p:nvCxnSpPr>
              <p:spPr>
                <a:xfrm>
                  <a:off x="2732610" y="4245567"/>
                  <a:ext cx="1200446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Gerade Verbindung 16">
                  <a:extLst>
                    <a:ext uri="{FF2B5EF4-FFF2-40B4-BE49-F238E27FC236}">
                      <a16:creationId xmlns:a16="http://schemas.microsoft.com/office/drawing/2014/main" id="{2B6AD7FE-DF77-4340-A127-C1DE12A2DD21}"/>
                    </a:ext>
                  </a:extLst>
                </p:cNvPr>
                <p:cNvCxnSpPr/>
                <p:nvPr/>
              </p:nvCxnSpPr>
              <p:spPr>
                <a:xfrm>
                  <a:off x="3933056" y="4983250"/>
                  <a:ext cx="122130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Gerade Verbindung 27">
                  <a:extLst>
                    <a:ext uri="{FF2B5EF4-FFF2-40B4-BE49-F238E27FC236}">
                      <a16:creationId xmlns:a16="http://schemas.microsoft.com/office/drawing/2014/main" id="{EB612FFF-0932-439B-81B1-DCD0C5D6A7BF}"/>
                    </a:ext>
                  </a:extLst>
                </p:cNvPr>
                <p:cNvCxnSpPr/>
                <p:nvPr/>
              </p:nvCxnSpPr>
              <p:spPr>
                <a:xfrm flipH="1">
                  <a:off x="2732584" y="4238921"/>
                  <a:ext cx="26" cy="75033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Gerade Verbindung 28">
                  <a:extLst>
                    <a:ext uri="{FF2B5EF4-FFF2-40B4-BE49-F238E27FC236}">
                      <a16:creationId xmlns:a16="http://schemas.microsoft.com/office/drawing/2014/main" id="{0828487A-46DD-4039-8A94-E68BA1E7A346}"/>
                    </a:ext>
                  </a:extLst>
                </p:cNvPr>
                <p:cNvCxnSpPr/>
                <p:nvPr/>
              </p:nvCxnSpPr>
              <p:spPr>
                <a:xfrm flipH="1">
                  <a:off x="3933056" y="4238921"/>
                  <a:ext cx="26" cy="75033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0" name="Gruppieren 139">
                <a:extLst>
                  <a:ext uri="{FF2B5EF4-FFF2-40B4-BE49-F238E27FC236}">
                    <a16:creationId xmlns:a16="http://schemas.microsoft.com/office/drawing/2014/main" id="{A3FDDACF-3372-4F00-AB86-5219F0795C72}"/>
                  </a:ext>
                </a:extLst>
              </p:cNvPr>
              <p:cNvGrpSpPr/>
              <p:nvPr/>
            </p:nvGrpSpPr>
            <p:grpSpPr>
              <a:xfrm>
                <a:off x="2684854" y="3983780"/>
                <a:ext cx="2469505" cy="753646"/>
                <a:chOff x="2684854" y="4236055"/>
                <a:chExt cx="2469505" cy="753646"/>
              </a:xfrm>
            </p:grpSpPr>
            <p:cxnSp>
              <p:nvCxnSpPr>
                <p:cNvPr id="141" name="Gerade Verbindung 36">
                  <a:extLst>
                    <a:ext uri="{FF2B5EF4-FFF2-40B4-BE49-F238E27FC236}">
                      <a16:creationId xmlns:a16="http://schemas.microsoft.com/office/drawing/2014/main" id="{7BF0FAB2-4B79-46D0-9908-E4848F329B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84854" y="4238921"/>
                  <a:ext cx="1294165" cy="1309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Gerade Verbindung 37">
                  <a:extLst>
                    <a:ext uri="{FF2B5EF4-FFF2-40B4-BE49-F238E27FC236}">
                      <a16:creationId xmlns:a16="http://schemas.microsoft.com/office/drawing/2014/main" id="{C0F57639-0968-4387-BB6D-4F7110CFB2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79007" y="4983250"/>
                  <a:ext cx="1175352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Gerade Verbindung 40">
                  <a:extLst>
                    <a:ext uri="{FF2B5EF4-FFF2-40B4-BE49-F238E27FC236}">
                      <a16:creationId xmlns:a16="http://schemas.microsoft.com/office/drawing/2014/main" id="{C7D6B620-0FB8-4EFF-B4B7-8D8D88D0BF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4854" y="4239371"/>
                  <a:ext cx="26" cy="750330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Gerade Verbindung 41">
                  <a:extLst>
                    <a:ext uri="{FF2B5EF4-FFF2-40B4-BE49-F238E27FC236}">
                      <a16:creationId xmlns:a16="http://schemas.microsoft.com/office/drawing/2014/main" id="{676CEF3D-4DE8-4F8D-A145-C03AF10D3407}"/>
                    </a:ext>
                  </a:extLst>
                </p:cNvPr>
                <p:cNvCxnSpPr/>
                <p:nvPr/>
              </p:nvCxnSpPr>
              <p:spPr>
                <a:xfrm flipH="1">
                  <a:off x="3979007" y="4236055"/>
                  <a:ext cx="26" cy="750330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2FB2864B-30D6-4B7C-AC24-227E7C415EB5}"/>
              </a:ext>
            </a:extLst>
          </p:cNvPr>
          <p:cNvGrpSpPr/>
          <p:nvPr/>
        </p:nvGrpSpPr>
        <p:grpSpPr>
          <a:xfrm>
            <a:off x="302894" y="7050524"/>
            <a:ext cx="6199705" cy="369314"/>
            <a:chOff x="302894" y="8147160"/>
            <a:chExt cx="4845365" cy="319217"/>
          </a:xfrm>
        </p:grpSpPr>
        <p:grpSp>
          <p:nvGrpSpPr>
            <p:cNvPr id="181" name="Gruppieren 180">
              <a:extLst>
                <a:ext uri="{FF2B5EF4-FFF2-40B4-BE49-F238E27FC236}">
                  <a16:creationId xmlns:a16="http://schemas.microsoft.com/office/drawing/2014/main" id="{719985A8-E606-449A-B04E-35EFFA2AF779}"/>
                </a:ext>
              </a:extLst>
            </p:cNvPr>
            <p:cNvGrpSpPr/>
            <p:nvPr/>
          </p:nvGrpSpPr>
          <p:grpSpPr>
            <a:xfrm>
              <a:off x="2750638" y="8147160"/>
              <a:ext cx="2397621" cy="298740"/>
              <a:chOff x="302894" y="3930636"/>
              <a:chExt cx="6366793" cy="418810"/>
            </a:xfrm>
          </p:grpSpPr>
          <p:grpSp>
            <p:nvGrpSpPr>
              <p:cNvPr id="182" name="Gruppieren 181">
                <a:extLst>
                  <a:ext uri="{FF2B5EF4-FFF2-40B4-BE49-F238E27FC236}">
                    <a16:creationId xmlns:a16="http://schemas.microsoft.com/office/drawing/2014/main" id="{2704D23A-B20C-4815-8982-6E3AB8A35F44}"/>
                  </a:ext>
                </a:extLst>
              </p:cNvPr>
              <p:cNvGrpSpPr/>
              <p:nvPr/>
            </p:nvGrpSpPr>
            <p:grpSpPr>
              <a:xfrm>
                <a:off x="302894" y="3936848"/>
                <a:ext cx="2150833" cy="412598"/>
                <a:chOff x="2684855" y="3983780"/>
                <a:chExt cx="2469504" cy="825204"/>
              </a:xfrm>
            </p:grpSpPr>
            <p:grpSp>
              <p:nvGrpSpPr>
                <p:cNvPr id="205" name="Gruppieren 204">
                  <a:extLst>
                    <a:ext uri="{FF2B5EF4-FFF2-40B4-BE49-F238E27FC236}">
                      <a16:creationId xmlns:a16="http://schemas.microsoft.com/office/drawing/2014/main" id="{1AC27BBC-30FC-46E2-8226-82AB458B937A}"/>
                    </a:ext>
                  </a:extLst>
                </p:cNvPr>
                <p:cNvGrpSpPr/>
                <p:nvPr/>
              </p:nvGrpSpPr>
              <p:grpSpPr>
                <a:xfrm>
                  <a:off x="2741386" y="4058654"/>
                  <a:ext cx="2412973" cy="750330"/>
                  <a:chOff x="2741386" y="4238921"/>
                  <a:chExt cx="2412973" cy="750330"/>
                </a:xfrm>
              </p:grpSpPr>
              <p:cxnSp>
                <p:nvCxnSpPr>
                  <p:cNvPr id="210" name="Gerade Verbindung 15">
                    <a:extLst>
                      <a:ext uri="{FF2B5EF4-FFF2-40B4-BE49-F238E27FC236}">
                        <a16:creationId xmlns:a16="http://schemas.microsoft.com/office/drawing/2014/main" id="{BFFE7562-7952-4A56-A22D-D18CDC2E85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41386" y="4245566"/>
                    <a:ext cx="1191669" cy="3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Gerade Verbindung 16">
                    <a:extLst>
                      <a:ext uri="{FF2B5EF4-FFF2-40B4-BE49-F238E27FC236}">
                        <a16:creationId xmlns:a16="http://schemas.microsoft.com/office/drawing/2014/main" id="{D03F5D77-BC8A-4FF3-8153-07C05C2AEE1E}"/>
                      </a:ext>
                    </a:extLst>
                  </p:cNvPr>
                  <p:cNvCxnSpPr/>
                  <p:nvPr/>
                </p:nvCxnSpPr>
                <p:spPr>
                  <a:xfrm>
                    <a:off x="3933056" y="4983250"/>
                    <a:ext cx="1221303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Gerade Verbindung 28">
                    <a:extLst>
                      <a:ext uri="{FF2B5EF4-FFF2-40B4-BE49-F238E27FC236}">
                        <a16:creationId xmlns:a16="http://schemas.microsoft.com/office/drawing/2014/main" id="{D153E8F5-8E79-4C08-8FD8-8705498D0D7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933056" y="4238921"/>
                    <a:ext cx="26" cy="75033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6" name="Gruppieren 205">
                  <a:extLst>
                    <a:ext uri="{FF2B5EF4-FFF2-40B4-BE49-F238E27FC236}">
                      <a16:creationId xmlns:a16="http://schemas.microsoft.com/office/drawing/2014/main" id="{0731CA70-5D0D-4F8D-A61F-522DA240260D}"/>
                    </a:ext>
                  </a:extLst>
                </p:cNvPr>
                <p:cNvGrpSpPr/>
                <p:nvPr/>
              </p:nvGrpSpPr>
              <p:grpSpPr>
                <a:xfrm>
                  <a:off x="2684855" y="3983780"/>
                  <a:ext cx="2413589" cy="750330"/>
                  <a:chOff x="2684855" y="4236055"/>
                  <a:chExt cx="2413589" cy="750330"/>
                </a:xfrm>
              </p:grpSpPr>
              <p:cxnSp>
                <p:nvCxnSpPr>
                  <p:cNvPr id="207" name="Gerade Verbindung 36">
                    <a:extLst>
                      <a:ext uri="{FF2B5EF4-FFF2-40B4-BE49-F238E27FC236}">
                        <a16:creationId xmlns:a16="http://schemas.microsoft.com/office/drawing/2014/main" id="{0725B311-BA3E-43F0-833B-6F7FA892C0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684855" y="4238921"/>
                    <a:ext cx="1294167" cy="13097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Gerade Verbindung 37">
                    <a:extLst>
                      <a:ext uri="{FF2B5EF4-FFF2-40B4-BE49-F238E27FC236}">
                        <a16:creationId xmlns:a16="http://schemas.microsoft.com/office/drawing/2014/main" id="{FE0E6C6C-70B8-428B-AF1A-0C61C0355A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979007" y="4971253"/>
                    <a:ext cx="1119437" cy="1199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Gerade Verbindung 41">
                    <a:extLst>
                      <a:ext uri="{FF2B5EF4-FFF2-40B4-BE49-F238E27FC236}">
                        <a16:creationId xmlns:a16="http://schemas.microsoft.com/office/drawing/2014/main" id="{8B19A412-2FCA-4B16-9CCA-3450A80D75F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979007" y="4236055"/>
                    <a:ext cx="26" cy="750330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3" name="Gruppieren 182">
                <a:extLst>
                  <a:ext uri="{FF2B5EF4-FFF2-40B4-BE49-F238E27FC236}">
                    <a16:creationId xmlns:a16="http://schemas.microsoft.com/office/drawing/2014/main" id="{F604976B-6604-4317-A0FB-B2A1DE5048B9}"/>
                  </a:ext>
                </a:extLst>
              </p:cNvPr>
              <p:cNvGrpSpPr/>
              <p:nvPr/>
            </p:nvGrpSpPr>
            <p:grpSpPr>
              <a:xfrm>
                <a:off x="2405028" y="3930849"/>
                <a:ext cx="2150834" cy="412598"/>
                <a:chOff x="2684854" y="3983780"/>
                <a:chExt cx="2469505" cy="825204"/>
              </a:xfrm>
            </p:grpSpPr>
            <p:grpSp>
              <p:nvGrpSpPr>
                <p:cNvPr id="195" name="Gruppieren 194">
                  <a:extLst>
                    <a:ext uri="{FF2B5EF4-FFF2-40B4-BE49-F238E27FC236}">
                      <a16:creationId xmlns:a16="http://schemas.microsoft.com/office/drawing/2014/main" id="{1BE043C3-ECDE-4F27-9838-FE8E95A71A91}"/>
                    </a:ext>
                  </a:extLst>
                </p:cNvPr>
                <p:cNvGrpSpPr/>
                <p:nvPr/>
              </p:nvGrpSpPr>
              <p:grpSpPr>
                <a:xfrm>
                  <a:off x="2732584" y="4058654"/>
                  <a:ext cx="2421775" cy="750330"/>
                  <a:chOff x="2732584" y="4238921"/>
                  <a:chExt cx="2421775" cy="750330"/>
                </a:xfrm>
              </p:grpSpPr>
              <p:cxnSp>
                <p:nvCxnSpPr>
                  <p:cNvPr id="201" name="Gerade Verbindung 15">
                    <a:extLst>
                      <a:ext uri="{FF2B5EF4-FFF2-40B4-BE49-F238E27FC236}">
                        <a16:creationId xmlns:a16="http://schemas.microsoft.com/office/drawing/2014/main" id="{4D790440-5A46-476E-AC82-692C2E18BBAA}"/>
                      </a:ext>
                    </a:extLst>
                  </p:cNvPr>
                  <p:cNvCxnSpPr/>
                  <p:nvPr/>
                </p:nvCxnSpPr>
                <p:spPr>
                  <a:xfrm>
                    <a:off x="2732610" y="4245567"/>
                    <a:ext cx="1200446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Gerade Verbindung 16">
                    <a:extLst>
                      <a:ext uri="{FF2B5EF4-FFF2-40B4-BE49-F238E27FC236}">
                        <a16:creationId xmlns:a16="http://schemas.microsoft.com/office/drawing/2014/main" id="{D4FDB063-B432-448F-85C3-C680BDC87470}"/>
                      </a:ext>
                    </a:extLst>
                  </p:cNvPr>
                  <p:cNvCxnSpPr/>
                  <p:nvPr/>
                </p:nvCxnSpPr>
                <p:spPr>
                  <a:xfrm>
                    <a:off x="3933056" y="4983250"/>
                    <a:ext cx="1221303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Gerade Verbindung 27">
                    <a:extLst>
                      <a:ext uri="{FF2B5EF4-FFF2-40B4-BE49-F238E27FC236}">
                        <a16:creationId xmlns:a16="http://schemas.microsoft.com/office/drawing/2014/main" id="{5885D68B-48C1-4CA5-B046-81D1DA048A1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732584" y="4238921"/>
                    <a:ext cx="26" cy="75033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Gerade Verbindung 28">
                    <a:extLst>
                      <a:ext uri="{FF2B5EF4-FFF2-40B4-BE49-F238E27FC236}">
                        <a16:creationId xmlns:a16="http://schemas.microsoft.com/office/drawing/2014/main" id="{216F7C99-4AAC-4F57-8AC9-BF901B61E50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933056" y="4238921"/>
                    <a:ext cx="26" cy="75033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6" name="Gruppieren 195">
                  <a:extLst>
                    <a:ext uri="{FF2B5EF4-FFF2-40B4-BE49-F238E27FC236}">
                      <a16:creationId xmlns:a16="http://schemas.microsoft.com/office/drawing/2014/main" id="{1D278649-58B0-4F5B-AD50-6C5D76C62A2B}"/>
                    </a:ext>
                  </a:extLst>
                </p:cNvPr>
                <p:cNvGrpSpPr/>
                <p:nvPr/>
              </p:nvGrpSpPr>
              <p:grpSpPr>
                <a:xfrm>
                  <a:off x="2684854" y="3983780"/>
                  <a:ext cx="2427013" cy="753646"/>
                  <a:chOff x="2684854" y="4236055"/>
                  <a:chExt cx="2427013" cy="753646"/>
                </a:xfrm>
              </p:grpSpPr>
              <p:cxnSp>
                <p:nvCxnSpPr>
                  <p:cNvPr id="197" name="Gerade Verbindung 36">
                    <a:extLst>
                      <a:ext uri="{FF2B5EF4-FFF2-40B4-BE49-F238E27FC236}">
                        <a16:creationId xmlns:a16="http://schemas.microsoft.com/office/drawing/2014/main" id="{4432C428-305D-4753-913D-F94503D8256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684854" y="4238921"/>
                    <a:ext cx="1294165" cy="1309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Gerade Verbindung 37">
                    <a:extLst>
                      <a:ext uri="{FF2B5EF4-FFF2-40B4-BE49-F238E27FC236}">
                        <a16:creationId xmlns:a16="http://schemas.microsoft.com/office/drawing/2014/main" id="{3E847426-2B24-4072-88FC-1C574516302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79007" y="4983251"/>
                    <a:ext cx="113286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Gerade Verbindung 40">
                    <a:extLst>
                      <a:ext uri="{FF2B5EF4-FFF2-40B4-BE49-F238E27FC236}">
                        <a16:creationId xmlns:a16="http://schemas.microsoft.com/office/drawing/2014/main" id="{31DAB428-74D3-4136-A712-8D8D8E954D0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684854" y="4239371"/>
                    <a:ext cx="26" cy="750330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Gerade Verbindung 41">
                    <a:extLst>
                      <a:ext uri="{FF2B5EF4-FFF2-40B4-BE49-F238E27FC236}">
                        <a16:creationId xmlns:a16="http://schemas.microsoft.com/office/drawing/2014/main" id="{E3F1A98F-3767-4CA3-BC37-1AB5B0B8E73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979007" y="4236055"/>
                    <a:ext cx="26" cy="750330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4" name="Gruppieren 183">
                <a:extLst>
                  <a:ext uri="{FF2B5EF4-FFF2-40B4-BE49-F238E27FC236}">
                    <a16:creationId xmlns:a16="http://schemas.microsoft.com/office/drawing/2014/main" id="{79FFDE0F-4AF5-404B-912D-542F39652096}"/>
                  </a:ext>
                </a:extLst>
              </p:cNvPr>
              <p:cNvGrpSpPr/>
              <p:nvPr/>
            </p:nvGrpSpPr>
            <p:grpSpPr>
              <a:xfrm>
                <a:off x="4518853" y="3930636"/>
                <a:ext cx="2150834" cy="412598"/>
                <a:chOff x="2684854" y="3983780"/>
                <a:chExt cx="2469505" cy="825204"/>
              </a:xfrm>
            </p:grpSpPr>
            <p:grpSp>
              <p:nvGrpSpPr>
                <p:cNvPr id="185" name="Gruppieren 184">
                  <a:extLst>
                    <a:ext uri="{FF2B5EF4-FFF2-40B4-BE49-F238E27FC236}">
                      <a16:creationId xmlns:a16="http://schemas.microsoft.com/office/drawing/2014/main" id="{3FBE7B2F-525F-43C5-9B9F-1EC9F4067CD3}"/>
                    </a:ext>
                  </a:extLst>
                </p:cNvPr>
                <p:cNvGrpSpPr/>
                <p:nvPr/>
              </p:nvGrpSpPr>
              <p:grpSpPr>
                <a:xfrm>
                  <a:off x="2732584" y="4058654"/>
                  <a:ext cx="2421775" cy="750330"/>
                  <a:chOff x="2732584" y="4238921"/>
                  <a:chExt cx="2421775" cy="750330"/>
                </a:xfrm>
              </p:grpSpPr>
              <p:cxnSp>
                <p:nvCxnSpPr>
                  <p:cNvPr id="191" name="Gerade Verbindung 15">
                    <a:extLst>
                      <a:ext uri="{FF2B5EF4-FFF2-40B4-BE49-F238E27FC236}">
                        <a16:creationId xmlns:a16="http://schemas.microsoft.com/office/drawing/2014/main" id="{23EDBFAE-BC8E-4D3D-81CB-D63AED4715E5}"/>
                      </a:ext>
                    </a:extLst>
                  </p:cNvPr>
                  <p:cNvCxnSpPr/>
                  <p:nvPr/>
                </p:nvCxnSpPr>
                <p:spPr>
                  <a:xfrm>
                    <a:off x="2732610" y="4245567"/>
                    <a:ext cx="1200446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Gerade Verbindung 16">
                    <a:extLst>
                      <a:ext uri="{FF2B5EF4-FFF2-40B4-BE49-F238E27FC236}">
                        <a16:creationId xmlns:a16="http://schemas.microsoft.com/office/drawing/2014/main" id="{0E1403FE-50F5-420D-904B-D42A1C4D16F6}"/>
                      </a:ext>
                    </a:extLst>
                  </p:cNvPr>
                  <p:cNvCxnSpPr/>
                  <p:nvPr/>
                </p:nvCxnSpPr>
                <p:spPr>
                  <a:xfrm>
                    <a:off x="3933056" y="4983250"/>
                    <a:ext cx="1221303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Gerade Verbindung 27">
                    <a:extLst>
                      <a:ext uri="{FF2B5EF4-FFF2-40B4-BE49-F238E27FC236}">
                        <a16:creationId xmlns:a16="http://schemas.microsoft.com/office/drawing/2014/main" id="{A6CB2FFF-A1E7-4BF7-9ED6-353535BAAD7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732584" y="4238921"/>
                    <a:ext cx="26" cy="75033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Gerade Verbindung 28">
                    <a:extLst>
                      <a:ext uri="{FF2B5EF4-FFF2-40B4-BE49-F238E27FC236}">
                        <a16:creationId xmlns:a16="http://schemas.microsoft.com/office/drawing/2014/main" id="{3E3140D8-F6B4-475D-8E4A-33DAB9C387C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933056" y="4238921"/>
                    <a:ext cx="26" cy="75033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6" name="Gruppieren 185">
                  <a:extLst>
                    <a:ext uri="{FF2B5EF4-FFF2-40B4-BE49-F238E27FC236}">
                      <a16:creationId xmlns:a16="http://schemas.microsoft.com/office/drawing/2014/main" id="{7924F4F9-1552-4766-A0DD-8757E782A792}"/>
                    </a:ext>
                  </a:extLst>
                </p:cNvPr>
                <p:cNvGrpSpPr/>
                <p:nvPr/>
              </p:nvGrpSpPr>
              <p:grpSpPr>
                <a:xfrm>
                  <a:off x="2684854" y="3983780"/>
                  <a:ext cx="2469505" cy="753646"/>
                  <a:chOff x="2684854" y="4236055"/>
                  <a:chExt cx="2469505" cy="753646"/>
                </a:xfrm>
              </p:grpSpPr>
              <p:cxnSp>
                <p:nvCxnSpPr>
                  <p:cNvPr id="187" name="Gerade Verbindung 36">
                    <a:extLst>
                      <a:ext uri="{FF2B5EF4-FFF2-40B4-BE49-F238E27FC236}">
                        <a16:creationId xmlns:a16="http://schemas.microsoft.com/office/drawing/2014/main" id="{928E0C43-77BF-4133-9378-986518BEE34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684854" y="4238921"/>
                    <a:ext cx="1294165" cy="1309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Gerade Verbindung 37">
                    <a:extLst>
                      <a:ext uri="{FF2B5EF4-FFF2-40B4-BE49-F238E27FC236}">
                        <a16:creationId xmlns:a16="http://schemas.microsoft.com/office/drawing/2014/main" id="{5616DF38-194A-4E6A-978C-2BC047F9B9A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79007" y="4983250"/>
                    <a:ext cx="1175352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Gerade Verbindung 40">
                    <a:extLst>
                      <a:ext uri="{FF2B5EF4-FFF2-40B4-BE49-F238E27FC236}">
                        <a16:creationId xmlns:a16="http://schemas.microsoft.com/office/drawing/2014/main" id="{2C590BAE-CF57-4127-9898-B51E6C2301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684854" y="4239371"/>
                    <a:ext cx="26" cy="750330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Gerade Verbindung 41">
                    <a:extLst>
                      <a:ext uri="{FF2B5EF4-FFF2-40B4-BE49-F238E27FC236}">
                        <a16:creationId xmlns:a16="http://schemas.microsoft.com/office/drawing/2014/main" id="{A8BA05ED-A9E9-4341-9A24-CB98731FD05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979007" y="4236055"/>
                    <a:ext cx="26" cy="750330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1" name="Gruppieren 30">
              <a:extLst>
                <a:ext uri="{FF2B5EF4-FFF2-40B4-BE49-F238E27FC236}">
                  <a16:creationId xmlns:a16="http://schemas.microsoft.com/office/drawing/2014/main" id="{192C7938-EB47-49B3-B82B-92BE38D3E405}"/>
                </a:ext>
              </a:extLst>
            </p:cNvPr>
            <p:cNvGrpSpPr/>
            <p:nvPr/>
          </p:nvGrpSpPr>
          <p:grpSpPr>
            <a:xfrm>
              <a:off x="302894" y="8157895"/>
              <a:ext cx="2477994" cy="308482"/>
              <a:chOff x="302893" y="8157894"/>
              <a:chExt cx="2603275" cy="316943"/>
            </a:xfrm>
          </p:grpSpPr>
          <p:grpSp>
            <p:nvGrpSpPr>
              <p:cNvPr id="24" name="Gruppieren 23">
                <a:extLst>
                  <a:ext uri="{FF2B5EF4-FFF2-40B4-BE49-F238E27FC236}">
                    <a16:creationId xmlns:a16="http://schemas.microsoft.com/office/drawing/2014/main" id="{683CEBED-A306-4DF0-803C-49F6C64BD15F}"/>
                  </a:ext>
                </a:extLst>
              </p:cNvPr>
              <p:cNvGrpSpPr/>
              <p:nvPr/>
            </p:nvGrpSpPr>
            <p:grpSpPr>
              <a:xfrm>
                <a:off x="302893" y="8157894"/>
                <a:ext cx="2603275" cy="316943"/>
                <a:chOff x="302894" y="7676863"/>
                <a:chExt cx="2424658" cy="318774"/>
              </a:xfrm>
            </p:grpSpPr>
            <p:grpSp>
              <p:nvGrpSpPr>
                <p:cNvPr id="149" name="Gruppieren 148">
                  <a:extLst>
                    <a:ext uri="{FF2B5EF4-FFF2-40B4-BE49-F238E27FC236}">
                      <a16:creationId xmlns:a16="http://schemas.microsoft.com/office/drawing/2014/main" id="{F3D5C2D8-22CE-4EFB-9951-9A05ABB88F0C}"/>
                    </a:ext>
                  </a:extLst>
                </p:cNvPr>
                <p:cNvGrpSpPr/>
                <p:nvPr/>
              </p:nvGrpSpPr>
              <p:grpSpPr>
                <a:xfrm>
                  <a:off x="302894" y="7696897"/>
                  <a:ext cx="2424658" cy="298740"/>
                  <a:chOff x="302894" y="3930636"/>
                  <a:chExt cx="6438588" cy="418810"/>
                </a:xfrm>
              </p:grpSpPr>
              <p:grpSp>
                <p:nvGrpSpPr>
                  <p:cNvPr id="150" name="Gruppieren 149">
                    <a:extLst>
                      <a:ext uri="{FF2B5EF4-FFF2-40B4-BE49-F238E27FC236}">
                        <a16:creationId xmlns:a16="http://schemas.microsoft.com/office/drawing/2014/main" id="{873245F0-94A9-4422-947D-40017DE3E087}"/>
                      </a:ext>
                    </a:extLst>
                  </p:cNvPr>
                  <p:cNvGrpSpPr/>
                  <p:nvPr/>
                </p:nvGrpSpPr>
                <p:grpSpPr>
                  <a:xfrm>
                    <a:off x="302894" y="3936848"/>
                    <a:ext cx="2150834" cy="412598"/>
                    <a:chOff x="2684854" y="3983780"/>
                    <a:chExt cx="2469505" cy="825204"/>
                  </a:xfrm>
                </p:grpSpPr>
                <p:grpSp>
                  <p:nvGrpSpPr>
                    <p:cNvPr id="173" name="Gruppieren 172">
                      <a:extLst>
                        <a:ext uri="{FF2B5EF4-FFF2-40B4-BE49-F238E27FC236}">
                          <a16:creationId xmlns:a16="http://schemas.microsoft.com/office/drawing/2014/main" id="{840232DD-FC07-4129-BD54-88DB5BD1932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84854" y="4058654"/>
                      <a:ext cx="2469505" cy="750330"/>
                      <a:chOff x="2684854" y="4238921"/>
                      <a:chExt cx="2469505" cy="750330"/>
                    </a:xfrm>
                  </p:grpSpPr>
                  <p:cxnSp>
                    <p:nvCxnSpPr>
                      <p:cNvPr id="178" name="Gerade Verbindung 15">
                        <a:extLst>
                          <a:ext uri="{FF2B5EF4-FFF2-40B4-BE49-F238E27FC236}">
                            <a16:creationId xmlns:a16="http://schemas.microsoft.com/office/drawing/2014/main" id="{6FD9FDB1-E145-4D57-B468-7D181AD0BFD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684854" y="4245567"/>
                        <a:ext cx="1248202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9" name="Gerade Verbindung 16">
                        <a:extLst>
                          <a:ext uri="{FF2B5EF4-FFF2-40B4-BE49-F238E27FC236}">
                            <a16:creationId xmlns:a16="http://schemas.microsoft.com/office/drawing/2014/main" id="{A8E30D4A-8AA8-4321-9729-ABB3DBC75D11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3933056" y="4983250"/>
                        <a:ext cx="1221303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0" name="Gerade Verbindung 28">
                        <a:extLst>
                          <a:ext uri="{FF2B5EF4-FFF2-40B4-BE49-F238E27FC236}">
                            <a16:creationId xmlns:a16="http://schemas.microsoft.com/office/drawing/2014/main" id="{D26E2D81-E8E8-4ECC-8559-FBC28933DE88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933056" y="4238921"/>
                        <a:ext cx="26" cy="75033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74" name="Gruppieren 173">
                      <a:extLst>
                        <a:ext uri="{FF2B5EF4-FFF2-40B4-BE49-F238E27FC236}">
                          <a16:creationId xmlns:a16="http://schemas.microsoft.com/office/drawing/2014/main" id="{9E924D1A-5416-4FE9-86FF-089AF0C32FA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84854" y="3983780"/>
                      <a:ext cx="2413590" cy="750330"/>
                      <a:chOff x="2684854" y="4236055"/>
                      <a:chExt cx="2413590" cy="750330"/>
                    </a:xfrm>
                  </p:grpSpPr>
                  <p:cxnSp>
                    <p:nvCxnSpPr>
                      <p:cNvPr id="175" name="Gerade Verbindung 36">
                        <a:extLst>
                          <a:ext uri="{FF2B5EF4-FFF2-40B4-BE49-F238E27FC236}">
                            <a16:creationId xmlns:a16="http://schemas.microsoft.com/office/drawing/2014/main" id="{5500CDB7-D12B-41F3-BC28-4529133284F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684854" y="4238921"/>
                        <a:ext cx="1294165" cy="13096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6" name="Gerade Verbindung 37">
                        <a:extLst>
                          <a:ext uri="{FF2B5EF4-FFF2-40B4-BE49-F238E27FC236}">
                            <a16:creationId xmlns:a16="http://schemas.microsoft.com/office/drawing/2014/main" id="{0E7FC712-5F4D-46E0-852E-7AF0E76157E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979007" y="4971253"/>
                        <a:ext cx="1119437" cy="1199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7" name="Gerade Verbindung 41">
                        <a:extLst>
                          <a:ext uri="{FF2B5EF4-FFF2-40B4-BE49-F238E27FC236}">
                            <a16:creationId xmlns:a16="http://schemas.microsoft.com/office/drawing/2014/main" id="{3B01A25A-499A-4D37-BDC3-0D074577E4EF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979007" y="4236055"/>
                        <a:ext cx="26" cy="750330"/>
                      </a:xfrm>
                      <a:prstGeom prst="line">
                        <a:avLst/>
                      </a:prstGeom>
                      <a:ln w="9525"/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51" name="Gruppieren 150">
                    <a:extLst>
                      <a:ext uri="{FF2B5EF4-FFF2-40B4-BE49-F238E27FC236}">
                        <a16:creationId xmlns:a16="http://schemas.microsoft.com/office/drawing/2014/main" id="{010A47AE-0148-439F-8B3A-7F65CE298DCF}"/>
                      </a:ext>
                    </a:extLst>
                  </p:cNvPr>
                  <p:cNvGrpSpPr/>
                  <p:nvPr/>
                </p:nvGrpSpPr>
                <p:grpSpPr>
                  <a:xfrm>
                    <a:off x="2405028" y="3930849"/>
                    <a:ext cx="2150834" cy="412598"/>
                    <a:chOff x="2684854" y="3983780"/>
                    <a:chExt cx="2469505" cy="825204"/>
                  </a:xfrm>
                </p:grpSpPr>
                <p:grpSp>
                  <p:nvGrpSpPr>
                    <p:cNvPr id="163" name="Gruppieren 162">
                      <a:extLst>
                        <a:ext uri="{FF2B5EF4-FFF2-40B4-BE49-F238E27FC236}">
                          <a16:creationId xmlns:a16="http://schemas.microsoft.com/office/drawing/2014/main" id="{CF6729B8-88D2-4B17-809D-6FA18B53121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732584" y="4058654"/>
                      <a:ext cx="2421775" cy="750330"/>
                      <a:chOff x="2732584" y="4238921"/>
                      <a:chExt cx="2421775" cy="750330"/>
                    </a:xfrm>
                  </p:grpSpPr>
                  <p:cxnSp>
                    <p:nvCxnSpPr>
                      <p:cNvPr id="169" name="Gerade Verbindung 15">
                        <a:extLst>
                          <a:ext uri="{FF2B5EF4-FFF2-40B4-BE49-F238E27FC236}">
                            <a16:creationId xmlns:a16="http://schemas.microsoft.com/office/drawing/2014/main" id="{66CDF0AE-5401-4029-896E-764C5C14AEBE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2732610" y="4245567"/>
                        <a:ext cx="1200446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0" name="Gerade Verbindung 16">
                        <a:extLst>
                          <a:ext uri="{FF2B5EF4-FFF2-40B4-BE49-F238E27FC236}">
                            <a16:creationId xmlns:a16="http://schemas.microsoft.com/office/drawing/2014/main" id="{2034605A-CA47-402C-9365-3EBB3508F09B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3933056" y="4983250"/>
                        <a:ext cx="1221303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1" name="Gerade Verbindung 27">
                        <a:extLst>
                          <a:ext uri="{FF2B5EF4-FFF2-40B4-BE49-F238E27FC236}">
                            <a16:creationId xmlns:a16="http://schemas.microsoft.com/office/drawing/2014/main" id="{A793D977-A7C8-498B-85B6-DEB316611CF4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2732584" y="4238921"/>
                        <a:ext cx="26" cy="75033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2" name="Gerade Verbindung 28">
                        <a:extLst>
                          <a:ext uri="{FF2B5EF4-FFF2-40B4-BE49-F238E27FC236}">
                            <a16:creationId xmlns:a16="http://schemas.microsoft.com/office/drawing/2014/main" id="{446B44DE-7B25-438B-8EBE-5EFD34BD1D8C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933056" y="4238921"/>
                        <a:ext cx="26" cy="75033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64" name="Gruppieren 163">
                      <a:extLst>
                        <a:ext uri="{FF2B5EF4-FFF2-40B4-BE49-F238E27FC236}">
                          <a16:creationId xmlns:a16="http://schemas.microsoft.com/office/drawing/2014/main" id="{E3D56C4F-7CA5-4A12-9B3C-B24649CF7A4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84854" y="3983780"/>
                      <a:ext cx="2427013" cy="753646"/>
                      <a:chOff x="2684854" y="4236055"/>
                      <a:chExt cx="2427013" cy="753646"/>
                    </a:xfrm>
                  </p:grpSpPr>
                  <p:cxnSp>
                    <p:nvCxnSpPr>
                      <p:cNvPr id="165" name="Gerade Verbindung 36">
                        <a:extLst>
                          <a:ext uri="{FF2B5EF4-FFF2-40B4-BE49-F238E27FC236}">
                            <a16:creationId xmlns:a16="http://schemas.microsoft.com/office/drawing/2014/main" id="{D14C36FE-9A67-47F1-A81C-9359022BE8A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684854" y="4238921"/>
                        <a:ext cx="1294165" cy="13096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6" name="Gerade Verbindung 37">
                        <a:extLst>
                          <a:ext uri="{FF2B5EF4-FFF2-40B4-BE49-F238E27FC236}">
                            <a16:creationId xmlns:a16="http://schemas.microsoft.com/office/drawing/2014/main" id="{1B42FDC5-7517-4763-BA57-25478B756CE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979007" y="4983251"/>
                        <a:ext cx="1132860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7" name="Gerade Verbindung 40">
                        <a:extLst>
                          <a:ext uri="{FF2B5EF4-FFF2-40B4-BE49-F238E27FC236}">
                            <a16:creationId xmlns:a16="http://schemas.microsoft.com/office/drawing/2014/main" id="{C76D0D32-D4C4-4636-80E2-9C39322DFD1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2684854" y="4239371"/>
                        <a:ext cx="26" cy="750330"/>
                      </a:xfrm>
                      <a:prstGeom prst="line">
                        <a:avLst/>
                      </a:prstGeom>
                      <a:ln w="9525"/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8" name="Gerade Verbindung 41">
                        <a:extLst>
                          <a:ext uri="{FF2B5EF4-FFF2-40B4-BE49-F238E27FC236}">
                            <a16:creationId xmlns:a16="http://schemas.microsoft.com/office/drawing/2014/main" id="{08D5D1CE-C444-4E09-8E05-47E52A6A37F9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979007" y="4236055"/>
                        <a:ext cx="26" cy="750330"/>
                      </a:xfrm>
                      <a:prstGeom prst="line">
                        <a:avLst/>
                      </a:prstGeom>
                      <a:ln w="9525"/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52" name="Gruppieren 151">
                    <a:extLst>
                      <a:ext uri="{FF2B5EF4-FFF2-40B4-BE49-F238E27FC236}">
                        <a16:creationId xmlns:a16="http://schemas.microsoft.com/office/drawing/2014/main" id="{2C923B6F-B4BB-48FC-B57A-63C49470C9C4}"/>
                      </a:ext>
                    </a:extLst>
                  </p:cNvPr>
                  <p:cNvGrpSpPr/>
                  <p:nvPr/>
                </p:nvGrpSpPr>
                <p:grpSpPr>
                  <a:xfrm>
                    <a:off x="4518853" y="3930636"/>
                    <a:ext cx="2222629" cy="412598"/>
                    <a:chOff x="2684854" y="3983780"/>
                    <a:chExt cx="2551938" cy="825204"/>
                  </a:xfrm>
                </p:grpSpPr>
                <p:grpSp>
                  <p:nvGrpSpPr>
                    <p:cNvPr id="153" name="Gruppieren 152">
                      <a:extLst>
                        <a:ext uri="{FF2B5EF4-FFF2-40B4-BE49-F238E27FC236}">
                          <a16:creationId xmlns:a16="http://schemas.microsoft.com/office/drawing/2014/main" id="{F94EA402-A291-49E1-B436-A3327B38227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732584" y="4058654"/>
                      <a:ext cx="2504208" cy="750330"/>
                      <a:chOff x="2732584" y="4238921"/>
                      <a:chExt cx="2504208" cy="750330"/>
                    </a:xfrm>
                  </p:grpSpPr>
                  <p:cxnSp>
                    <p:nvCxnSpPr>
                      <p:cNvPr id="159" name="Gerade Verbindung 15">
                        <a:extLst>
                          <a:ext uri="{FF2B5EF4-FFF2-40B4-BE49-F238E27FC236}">
                            <a16:creationId xmlns:a16="http://schemas.microsoft.com/office/drawing/2014/main" id="{67E6FED7-C6CE-4CCE-BF0E-2482473A707A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2732610" y="4245567"/>
                        <a:ext cx="1200446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0" name="Gerade Verbindung 16">
                        <a:extLst>
                          <a:ext uri="{FF2B5EF4-FFF2-40B4-BE49-F238E27FC236}">
                            <a16:creationId xmlns:a16="http://schemas.microsoft.com/office/drawing/2014/main" id="{F093A566-831A-4239-9A62-24D9F3E43E5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933054" y="4979935"/>
                        <a:ext cx="1303738" cy="3316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1" name="Gerade Verbindung 27">
                        <a:extLst>
                          <a:ext uri="{FF2B5EF4-FFF2-40B4-BE49-F238E27FC236}">
                            <a16:creationId xmlns:a16="http://schemas.microsoft.com/office/drawing/2014/main" id="{94967F18-D508-4241-81D8-3C64A873004B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2732584" y="4238921"/>
                        <a:ext cx="26" cy="75033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2" name="Gerade Verbindung 28">
                        <a:extLst>
                          <a:ext uri="{FF2B5EF4-FFF2-40B4-BE49-F238E27FC236}">
                            <a16:creationId xmlns:a16="http://schemas.microsoft.com/office/drawing/2014/main" id="{24564707-AE27-435C-A944-F1A052F2A556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933056" y="4238921"/>
                        <a:ext cx="26" cy="75033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4" name="Gruppieren 153">
                      <a:extLst>
                        <a:ext uri="{FF2B5EF4-FFF2-40B4-BE49-F238E27FC236}">
                          <a16:creationId xmlns:a16="http://schemas.microsoft.com/office/drawing/2014/main" id="{BEA4EA0F-D629-4E60-92C1-B80A45AEC22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84854" y="3983780"/>
                      <a:ext cx="2469505" cy="753646"/>
                      <a:chOff x="2684854" y="4236055"/>
                      <a:chExt cx="2469505" cy="753646"/>
                    </a:xfrm>
                  </p:grpSpPr>
                  <p:cxnSp>
                    <p:nvCxnSpPr>
                      <p:cNvPr id="155" name="Gerade Verbindung 36">
                        <a:extLst>
                          <a:ext uri="{FF2B5EF4-FFF2-40B4-BE49-F238E27FC236}">
                            <a16:creationId xmlns:a16="http://schemas.microsoft.com/office/drawing/2014/main" id="{84E6382D-9E6A-4C28-8D68-11EE4BC82CA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684854" y="4238921"/>
                        <a:ext cx="1294165" cy="13096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6" name="Gerade Verbindung 37">
                        <a:extLst>
                          <a:ext uri="{FF2B5EF4-FFF2-40B4-BE49-F238E27FC236}">
                            <a16:creationId xmlns:a16="http://schemas.microsoft.com/office/drawing/2014/main" id="{8D085807-2B67-4C2C-A995-ECC676BE9A0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979007" y="4983250"/>
                        <a:ext cx="1175352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7" name="Gerade Verbindung 40">
                        <a:extLst>
                          <a:ext uri="{FF2B5EF4-FFF2-40B4-BE49-F238E27FC236}">
                            <a16:creationId xmlns:a16="http://schemas.microsoft.com/office/drawing/2014/main" id="{546044B6-2D6D-4CFC-8473-8FFDD8FB51F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2684854" y="4239371"/>
                        <a:ext cx="26" cy="750330"/>
                      </a:xfrm>
                      <a:prstGeom prst="line">
                        <a:avLst/>
                      </a:prstGeom>
                      <a:ln w="9525"/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8" name="Gerade Verbindung 41">
                        <a:extLst>
                          <a:ext uri="{FF2B5EF4-FFF2-40B4-BE49-F238E27FC236}">
                            <a16:creationId xmlns:a16="http://schemas.microsoft.com/office/drawing/2014/main" id="{DE9BF9F4-DE44-455E-B1B7-CA18EECDDDD1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979007" y="4236055"/>
                        <a:ext cx="26" cy="750330"/>
                      </a:xfrm>
                      <a:prstGeom prst="line">
                        <a:avLst/>
                      </a:prstGeom>
                      <a:ln w="9525"/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cxnSp>
              <p:nvCxnSpPr>
                <p:cNvPr id="213" name="Gerade Verbindung 40">
                  <a:extLst>
                    <a:ext uri="{FF2B5EF4-FFF2-40B4-BE49-F238E27FC236}">
                      <a16:creationId xmlns:a16="http://schemas.microsoft.com/office/drawing/2014/main" id="{F49EFE74-33AE-4E67-839D-7501A4AE70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97398" y="7676863"/>
                  <a:ext cx="1" cy="28652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4" name="Gerade Verbindung 40">
                <a:extLst>
                  <a:ext uri="{FF2B5EF4-FFF2-40B4-BE49-F238E27FC236}">
                    <a16:creationId xmlns:a16="http://schemas.microsoft.com/office/drawing/2014/main" id="{ED74F108-8825-4FF3-884B-A5D59D54AD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8651" y="8185557"/>
                <a:ext cx="1" cy="284875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15" name="Rechteck 214">
            <a:extLst>
              <a:ext uri="{FF2B5EF4-FFF2-40B4-BE49-F238E27FC236}">
                <a16:creationId xmlns:a16="http://schemas.microsoft.com/office/drawing/2014/main" id="{A0FC6FAC-F362-4D0E-8A82-B31EA6E2507A}"/>
              </a:ext>
            </a:extLst>
          </p:cNvPr>
          <p:cNvSpPr/>
          <p:nvPr/>
        </p:nvSpPr>
        <p:spPr>
          <a:xfrm>
            <a:off x="507961" y="7568465"/>
            <a:ext cx="5445913" cy="1905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Informationen: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Vertritt ökologisch-soziale Werte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Ist für soziale Marktwirtschaft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Wird vor allem von gebildeten Menschen gewählt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Umwelt &amp; Klimawandel als wichtigste Themen</a:t>
            </a:r>
          </a:p>
          <a:p>
            <a:pPr>
              <a:lnSpc>
                <a:spcPct val="110000"/>
              </a:lnSpc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6762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Bildergebnis für cd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848544"/>
            <a:ext cx="2509656" cy="83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hteck 11"/>
          <p:cNvSpPr/>
          <p:nvPr/>
        </p:nvSpPr>
        <p:spPr>
          <a:xfrm>
            <a:off x="1095810" y="2197532"/>
            <a:ext cx="48549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800" b="1" dirty="0"/>
              <a:t>Christlich Demokratische Union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580182" y="3352465"/>
            <a:ext cx="5662864" cy="657200"/>
            <a:chOff x="908720" y="4156348"/>
            <a:chExt cx="5230816" cy="657200"/>
          </a:xfrm>
        </p:grpSpPr>
        <p:grpSp>
          <p:nvGrpSpPr>
            <p:cNvPr id="35" name="Gruppieren 34"/>
            <p:cNvGrpSpPr/>
            <p:nvPr/>
          </p:nvGrpSpPr>
          <p:grpSpPr>
            <a:xfrm>
              <a:off x="908720" y="4156348"/>
              <a:ext cx="5230816" cy="580628"/>
              <a:chOff x="907865" y="4156348"/>
              <a:chExt cx="5230816" cy="580628"/>
            </a:xfrm>
          </p:grpSpPr>
          <p:cxnSp>
            <p:nvCxnSpPr>
              <p:cNvPr id="23" name="Gerade Verbindung 22"/>
              <p:cNvCxnSpPr/>
              <p:nvPr/>
            </p:nvCxnSpPr>
            <p:spPr>
              <a:xfrm flipV="1">
                <a:off x="907865" y="4156348"/>
                <a:ext cx="1225571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>
                <a:off x="2133436" y="4156348"/>
                <a:ext cx="1317401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Gerade Verbindung 26"/>
              <p:cNvCxnSpPr/>
              <p:nvPr/>
            </p:nvCxnSpPr>
            <p:spPr>
              <a:xfrm flipV="1">
                <a:off x="3447274" y="4156348"/>
                <a:ext cx="1474355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Gerade Verbindung 31"/>
              <p:cNvCxnSpPr/>
              <p:nvPr/>
            </p:nvCxnSpPr>
            <p:spPr>
              <a:xfrm>
                <a:off x="4921629" y="4156348"/>
                <a:ext cx="1217052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ieren 20"/>
            <p:cNvGrpSpPr/>
            <p:nvPr/>
          </p:nvGrpSpPr>
          <p:grpSpPr>
            <a:xfrm>
              <a:off x="908720" y="4232920"/>
              <a:ext cx="5230816" cy="580628"/>
              <a:chOff x="907865" y="4156348"/>
              <a:chExt cx="5230816" cy="580628"/>
            </a:xfrm>
          </p:grpSpPr>
          <p:cxnSp>
            <p:nvCxnSpPr>
              <p:cNvPr id="22" name="Gerade Verbindung 21"/>
              <p:cNvCxnSpPr/>
              <p:nvPr/>
            </p:nvCxnSpPr>
            <p:spPr>
              <a:xfrm flipV="1">
                <a:off x="907865" y="4156348"/>
                <a:ext cx="1225571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Gerade Verbindung 23"/>
              <p:cNvCxnSpPr/>
              <p:nvPr/>
            </p:nvCxnSpPr>
            <p:spPr>
              <a:xfrm>
                <a:off x="2133436" y="4156348"/>
                <a:ext cx="1317401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Gerade Verbindung 25"/>
              <p:cNvCxnSpPr/>
              <p:nvPr/>
            </p:nvCxnSpPr>
            <p:spPr>
              <a:xfrm flipV="1">
                <a:off x="3447274" y="4156348"/>
                <a:ext cx="1474355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27"/>
              <p:cNvCxnSpPr/>
              <p:nvPr/>
            </p:nvCxnSpPr>
            <p:spPr>
              <a:xfrm>
                <a:off x="4921629" y="4156348"/>
                <a:ext cx="1217052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Gruppieren 1"/>
          <p:cNvGrpSpPr/>
          <p:nvPr/>
        </p:nvGrpSpPr>
        <p:grpSpPr>
          <a:xfrm>
            <a:off x="579257" y="1640632"/>
            <a:ext cx="5663790" cy="648072"/>
            <a:chOff x="907865" y="2936776"/>
            <a:chExt cx="5231671" cy="648072"/>
          </a:xfrm>
        </p:grpSpPr>
        <p:grpSp>
          <p:nvGrpSpPr>
            <p:cNvPr id="18" name="Gruppieren 17"/>
            <p:cNvGrpSpPr/>
            <p:nvPr/>
          </p:nvGrpSpPr>
          <p:grpSpPr>
            <a:xfrm>
              <a:off x="907865" y="2936776"/>
              <a:ext cx="5230816" cy="576064"/>
              <a:chOff x="907865" y="2792760"/>
              <a:chExt cx="5230816" cy="576064"/>
            </a:xfrm>
          </p:grpSpPr>
          <p:cxnSp>
            <p:nvCxnSpPr>
              <p:cNvPr id="16" name="Gerade Verbindung 15"/>
              <p:cNvCxnSpPr/>
              <p:nvPr/>
            </p:nvCxnSpPr>
            <p:spPr>
              <a:xfrm flipV="1">
                <a:off x="907865" y="2792760"/>
                <a:ext cx="2796712" cy="5760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Gerade Verbindung 19"/>
              <p:cNvCxnSpPr/>
              <p:nvPr/>
            </p:nvCxnSpPr>
            <p:spPr>
              <a:xfrm>
                <a:off x="3704577" y="2792760"/>
                <a:ext cx="2434104" cy="5760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uppieren 28"/>
            <p:cNvGrpSpPr/>
            <p:nvPr/>
          </p:nvGrpSpPr>
          <p:grpSpPr>
            <a:xfrm>
              <a:off x="908720" y="3008784"/>
              <a:ext cx="5230816" cy="576064"/>
              <a:chOff x="907865" y="2792760"/>
              <a:chExt cx="5230816" cy="576064"/>
            </a:xfrm>
          </p:grpSpPr>
          <p:cxnSp>
            <p:nvCxnSpPr>
              <p:cNvPr id="30" name="Gerade Verbindung 29"/>
              <p:cNvCxnSpPr/>
              <p:nvPr/>
            </p:nvCxnSpPr>
            <p:spPr>
              <a:xfrm flipV="1">
                <a:off x="907865" y="2792760"/>
                <a:ext cx="2796712" cy="5760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Gerade Verbindung 30"/>
              <p:cNvCxnSpPr/>
              <p:nvPr/>
            </p:nvCxnSpPr>
            <p:spPr>
              <a:xfrm>
                <a:off x="3704577" y="2792760"/>
                <a:ext cx="2434104" cy="5760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Rechteck 4"/>
          <p:cNvSpPr/>
          <p:nvPr/>
        </p:nvSpPr>
        <p:spPr>
          <a:xfrm>
            <a:off x="579257" y="632520"/>
            <a:ext cx="5662864" cy="87849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/>
          <p:cNvSpPr/>
          <p:nvPr/>
        </p:nvSpPr>
        <p:spPr>
          <a:xfrm>
            <a:off x="2820692" y="6736841"/>
            <a:ext cx="1557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Armin Laschet</a:t>
            </a:r>
          </a:p>
        </p:txBody>
      </p:sp>
      <p:pic>
        <p:nvPicPr>
          <p:cNvPr id="8" name="Grafik 7" descr="Ein Bild, das Person, Mann, Anzug enthält.&#10;&#10;Automatisch generierte Beschreibung">
            <a:extLst>
              <a:ext uri="{FF2B5EF4-FFF2-40B4-BE49-F238E27FC236}">
                <a16:creationId xmlns:a16="http://schemas.microsoft.com/office/drawing/2014/main" id="{E2A97AE6-8B99-4531-BDC3-2BAA4025DBA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85" b="17570"/>
          <a:stretch/>
        </p:blipFill>
        <p:spPr>
          <a:xfrm>
            <a:off x="800708" y="4221565"/>
            <a:ext cx="5292588" cy="2438704"/>
          </a:xfrm>
          <a:prstGeom prst="rect">
            <a:avLst/>
          </a:prstGeom>
        </p:spPr>
      </p:pic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E300D7D0-C989-425B-90D9-79E5E1E8FFE4}"/>
              </a:ext>
            </a:extLst>
          </p:cNvPr>
          <p:cNvGrpSpPr/>
          <p:nvPr/>
        </p:nvGrpSpPr>
        <p:grpSpPr>
          <a:xfrm>
            <a:off x="578331" y="7032104"/>
            <a:ext cx="2850669" cy="657200"/>
            <a:chOff x="908720" y="4156348"/>
            <a:chExt cx="5230816" cy="657200"/>
          </a:xfrm>
        </p:grpSpPr>
        <p:grpSp>
          <p:nvGrpSpPr>
            <p:cNvPr id="34" name="Gruppieren 33">
              <a:extLst>
                <a:ext uri="{FF2B5EF4-FFF2-40B4-BE49-F238E27FC236}">
                  <a16:creationId xmlns:a16="http://schemas.microsoft.com/office/drawing/2014/main" id="{963E3F1A-80D7-4649-B7C3-DF09A503A602}"/>
                </a:ext>
              </a:extLst>
            </p:cNvPr>
            <p:cNvGrpSpPr/>
            <p:nvPr/>
          </p:nvGrpSpPr>
          <p:grpSpPr>
            <a:xfrm>
              <a:off x="908720" y="4156348"/>
              <a:ext cx="5230816" cy="580628"/>
              <a:chOff x="907865" y="4156348"/>
              <a:chExt cx="5230816" cy="580628"/>
            </a:xfrm>
          </p:grpSpPr>
          <p:cxnSp>
            <p:nvCxnSpPr>
              <p:cNvPr id="41" name="Gerade Verbindung 22">
                <a:extLst>
                  <a:ext uri="{FF2B5EF4-FFF2-40B4-BE49-F238E27FC236}">
                    <a16:creationId xmlns:a16="http://schemas.microsoft.com/office/drawing/2014/main" id="{08C92445-0569-4E35-A80B-7BA115C546CE}"/>
                  </a:ext>
                </a:extLst>
              </p:cNvPr>
              <p:cNvCxnSpPr/>
              <p:nvPr/>
            </p:nvCxnSpPr>
            <p:spPr>
              <a:xfrm flipV="1">
                <a:off x="907865" y="4156348"/>
                <a:ext cx="1225571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Gerade Verbindung 24">
                <a:extLst>
                  <a:ext uri="{FF2B5EF4-FFF2-40B4-BE49-F238E27FC236}">
                    <a16:creationId xmlns:a16="http://schemas.microsoft.com/office/drawing/2014/main" id="{7F1285E0-E338-4E38-B93B-F20469195A65}"/>
                  </a:ext>
                </a:extLst>
              </p:cNvPr>
              <p:cNvCxnSpPr/>
              <p:nvPr/>
            </p:nvCxnSpPr>
            <p:spPr>
              <a:xfrm>
                <a:off x="2133436" y="4156348"/>
                <a:ext cx="1317401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Gerade Verbindung 26">
                <a:extLst>
                  <a:ext uri="{FF2B5EF4-FFF2-40B4-BE49-F238E27FC236}">
                    <a16:creationId xmlns:a16="http://schemas.microsoft.com/office/drawing/2014/main" id="{DEF079A3-405F-41F3-BA03-0DCB0C14C61E}"/>
                  </a:ext>
                </a:extLst>
              </p:cNvPr>
              <p:cNvCxnSpPr/>
              <p:nvPr/>
            </p:nvCxnSpPr>
            <p:spPr>
              <a:xfrm flipV="1">
                <a:off x="3447274" y="4156348"/>
                <a:ext cx="1474355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Gerade Verbindung 31">
                <a:extLst>
                  <a:ext uri="{FF2B5EF4-FFF2-40B4-BE49-F238E27FC236}">
                    <a16:creationId xmlns:a16="http://schemas.microsoft.com/office/drawing/2014/main" id="{A4681835-5790-4A2D-AF16-0BD7787C3524}"/>
                  </a:ext>
                </a:extLst>
              </p:cNvPr>
              <p:cNvCxnSpPr/>
              <p:nvPr/>
            </p:nvCxnSpPr>
            <p:spPr>
              <a:xfrm>
                <a:off x="4921629" y="4156348"/>
                <a:ext cx="1217052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uppieren 35">
              <a:extLst>
                <a:ext uri="{FF2B5EF4-FFF2-40B4-BE49-F238E27FC236}">
                  <a16:creationId xmlns:a16="http://schemas.microsoft.com/office/drawing/2014/main" id="{44AF80C1-1138-4A6E-A7A8-3918686A4E0C}"/>
                </a:ext>
              </a:extLst>
            </p:cNvPr>
            <p:cNvGrpSpPr/>
            <p:nvPr/>
          </p:nvGrpSpPr>
          <p:grpSpPr>
            <a:xfrm>
              <a:off x="908720" y="4232920"/>
              <a:ext cx="5230816" cy="580628"/>
              <a:chOff x="907865" y="4156348"/>
              <a:chExt cx="5230816" cy="580628"/>
            </a:xfrm>
          </p:grpSpPr>
          <p:cxnSp>
            <p:nvCxnSpPr>
              <p:cNvPr id="37" name="Gerade Verbindung 21">
                <a:extLst>
                  <a:ext uri="{FF2B5EF4-FFF2-40B4-BE49-F238E27FC236}">
                    <a16:creationId xmlns:a16="http://schemas.microsoft.com/office/drawing/2014/main" id="{280B51D9-D075-4673-80FD-A9D2B397919A}"/>
                  </a:ext>
                </a:extLst>
              </p:cNvPr>
              <p:cNvCxnSpPr/>
              <p:nvPr/>
            </p:nvCxnSpPr>
            <p:spPr>
              <a:xfrm flipV="1">
                <a:off x="907865" y="4156348"/>
                <a:ext cx="1225571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Gerade Verbindung 23">
                <a:extLst>
                  <a:ext uri="{FF2B5EF4-FFF2-40B4-BE49-F238E27FC236}">
                    <a16:creationId xmlns:a16="http://schemas.microsoft.com/office/drawing/2014/main" id="{C5B0C15B-12AE-4001-97A5-947B7E29DD3D}"/>
                  </a:ext>
                </a:extLst>
              </p:cNvPr>
              <p:cNvCxnSpPr/>
              <p:nvPr/>
            </p:nvCxnSpPr>
            <p:spPr>
              <a:xfrm>
                <a:off x="2133436" y="4156348"/>
                <a:ext cx="1317401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Gerade Verbindung 25">
                <a:extLst>
                  <a:ext uri="{FF2B5EF4-FFF2-40B4-BE49-F238E27FC236}">
                    <a16:creationId xmlns:a16="http://schemas.microsoft.com/office/drawing/2014/main" id="{96B1B059-683A-45B6-B25C-A1937188703D}"/>
                  </a:ext>
                </a:extLst>
              </p:cNvPr>
              <p:cNvCxnSpPr/>
              <p:nvPr/>
            </p:nvCxnSpPr>
            <p:spPr>
              <a:xfrm flipV="1">
                <a:off x="3447274" y="4156348"/>
                <a:ext cx="1474355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Gerade Verbindung 27">
                <a:extLst>
                  <a:ext uri="{FF2B5EF4-FFF2-40B4-BE49-F238E27FC236}">
                    <a16:creationId xmlns:a16="http://schemas.microsoft.com/office/drawing/2014/main" id="{5F2528EF-53B3-48D5-8258-9A094379E032}"/>
                  </a:ext>
                </a:extLst>
              </p:cNvPr>
              <p:cNvCxnSpPr/>
              <p:nvPr/>
            </p:nvCxnSpPr>
            <p:spPr>
              <a:xfrm>
                <a:off x="4921629" y="4156348"/>
                <a:ext cx="1217052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80FDA829-1900-47AE-9076-CD441ABA4C72}"/>
              </a:ext>
            </a:extLst>
          </p:cNvPr>
          <p:cNvGrpSpPr/>
          <p:nvPr/>
        </p:nvGrpSpPr>
        <p:grpSpPr>
          <a:xfrm>
            <a:off x="3391914" y="7032104"/>
            <a:ext cx="2850669" cy="657200"/>
            <a:chOff x="908720" y="4156348"/>
            <a:chExt cx="5230816" cy="657200"/>
          </a:xfrm>
        </p:grpSpPr>
        <p:grpSp>
          <p:nvGrpSpPr>
            <p:cNvPr id="46" name="Gruppieren 45">
              <a:extLst>
                <a:ext uri="{FF2B5EF4-FFF2-40B4-BE49-F238E27FC236}">
                  <a16:creationId xmlns:a16="http://schemas.microsoft.com/office/drawing/2014/main" id="{DC60860A-A793-4196-8CEE-0022E94BC4CA}"/>
                </a:ext>
              </a:extLst>
            </p:cNvPr>
            <p:cNvGrpSpPr/>
            <p:nvPr/>
          </p:nvGrpSpPr>
          <p:grpSpPr>
            <a:xfrm>
              <a:off x="908720" y="4156348"/>
              <a:ext cx="5230816" cy="580628"/>
              <a:chOff x="907865" y="4156348"/>
              <a:chExt cx="5230816" cy="580628"/>
            </a:xfrm>
          </p:grpSpPr>
          <p:cxnSp>
            <p:nvCxnSpPr>
              <p:cNvPr id="52" name="Gerade Verbindung 22">
                <a:extLst>
                  <a:ext uri="{FF2B5EF4-FFF2-40B4-BE49-F238E27FC236}">
                    <a16:creationId xmlns:a16="http://schemas.microsoft.com/office/drawing/2014/main" id="{57CAE9A4-DD3D-43A9-BDDB-98831878D01E}"/>
                  </a:ext>
                </a:extLst>
              </p:cNvPr>
              <p:cNvCxnSpPr/>
              <p:nvPr/>
            </p:nvCxnSpPr>
            <p:spPr>
              <a:xfrm flipV="1">
                <a:off x="907865" y="4156348"/>
                <a:ext cx="1225571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Gerade Verbindung 24">
                <a:extLst>
                  <a:ext uri="{FF2B5EF4-FFF2-40B4-BE49-F238E27FC236}">
                    <a16:creationId xmlns:a16="http://schemas.microsoft.com/office/drawing/2014/main" id="{FF7648E3-B329-4FCB-9DC3-15CAE2873D1D}"/>
                  </a:ext>
                </a:extLst>
              </p:cNvPr>
              <p:cNvCxnSpPr/>
              <p:nvPr/>
            </p:nvCxnSpPr>
            <p:spPr>
              <a:xfrm>
                <a:off x="2133436" y="4156348"/>
                <a:ext cx="1317401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Gerade Verbindung 26">
                <a:extLst>
                  <a:ext uri="{FF2B5EF4-FFF2-40B4-BE49-F238E27FC236}">
                    <a16:creationId xmlns:a16="http://schemas.microsoft.com/office/drawing/2014/main" id="{CEAACEFA-8CF2-43A9-94FA-FA8D09E22428}"/>
                  </a:ext>
                </a:extLst>
              </p:cNvPr>
              <p:cNvCxnSpPr/>
              <p:nvPr/>
            </p:nvCxnSpPr>
            <p:spPr>
              <a:xfrm flipV="1">
                <a:off x="3447274" y="4156348"/>
                <a:ext cx="1474355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Gerade Verbindung 31">
                <a:extLst>
                  <a:ext uri="{FF2B5EF4-FFF2-40B4-BE49-F238E27FC236}">
                    <a16:creationId xmlns:a16="http://schemas.microsoft.com/office/drawing/2014/main" id="{33ABC806-7E56-40AE-8E71-18959C2A8505}"/>
                  </a:ext>
                </a:extLst>
              </p:cNvPr>
              <p:cNvCxnSpPr/>
              <p:nvPr/>
            </p:nvCxnSpPr>
            <p:spPr>
              <a:xfrm>
                <a:off x="4921629" y="4156348"/>
                <a:ext cx="1217052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uppieren 46">
              <a:extLst>
                <a:ext uri="{FF2B5EF4-FFF2-40B4-BE49-F238E27FC236}">
                  <a16:creationId xmlns:a16="http://schemas.microsoft.com/office/drawing/2014/main" id="{BAA96C60-6D1E-4979-9D1A-762540F76533}"/>
                </a:ext>
              </a:extLst>
            </p:cNvPr>
            <p:cNvGrpSpPr/>
            <p:nvPr/>
          </p:nvGrpSpPr>
          <p:grpSpPr>
            <a:xfrm>
              <a:off x="908720" y="4232920"/>
              <a:ext cx="5230816" cy="580628"/>
              <a:chOff x="907865" y="4156348"/>
              <a:chExt cx="5230816" cy="580628"/>
            </a:xfrm>
          </p:grpSpPr>
          <p:cxnSp>
            <p:nvCxnSpPr>
              <p:cNvPr id="48" name="Gerade Verbindung 21">
                <a:extLst>
                  <a:ext uri="{FF2B5EF4-FFF2-40B4-BE49-F238E27FC236}">
                    <a16:creationId xmlns:a16="http://schemas.microsoft.com/office/drawing/2014/main" id="{9A59550B-9149-47C8-BF27-13D76BC168EA}"/>
                  </a:ext>
                </a:extLst>
              </p:cNvPr>
              <p:cNvCxnSpPr/>
              <p:nvPr/>
            </p:nvCxnSpPr>
            <p:spPr>
              <a:xfrm flipV="1">
                <a:off x="907865" y="4156348"/>
                <a:ext cx="1225571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Gerade Verbindung 23">
                <a:extLst>
                  <a:ext uri="{FF2B5EF4-FFF2-40B4-BE49-F238E27FC236}">
                    <a16:creationId xmlns:a16="http://schemas.microsoft.com/office/drawing/2014/main" id="{3EAD9A93-5B07-4B7A-B981-F4B6CDFD2ED7}"/>
                  </a:ext>
                </a:extLst>
              </p:cNvPr>
              <p:cNvCxnSpPr/>
              <p:nvPr/>
            </p:nvCxnSpPr>
            <p:spPr>
              <a:xfrm>
                <a:off x="2133436" y="4156348"/>
                <a:ext cx="1317401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Gerade Verbindung 25">
                <a:extLst>
                  <a:ext uri="{FF2B5EF4-FFF2-40B4-BE49-F238E27FC236}">
                    <a16:creationId xmlns:a16="http://schemas.microsoft.com/office/drawing/2014/main" id="{A7E1E154-04B6-44E0-A456-7F3273B8F44D}"/>
                  </a:ext>
                </a:extLst>
              </p:cNvPr>
              <p:cNvCxnSpPr/>
              <p:nvPr/>
            </p:nvCxnSpPr>
            <p:spPr>
              <a:xfrm flipV="1">
                <a:off x="3447274" y="4156348"/>
                <a:ext cx="1474355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Gerade Verbindung 27">
                <a:extLst>
                  <a:ext uri="{FF2B5EF4-FFF2-40B4-BE49-F238E27FC236}">
                    <a16:creationId xmlns:a16="http://schemas.microsoft.com/office/drawing/2014/main" id="{2DF28F88-DA7C-4F3E-A904-379648807744}"/>
                  </a:ext>
                </a:extLst>
              </p:cNvPr>
              <p:cNvCxnSpPr/>
              <p:nvPr/>
            </p:nvCxnSpPr>
            <p:spPr>
              <a:xfrm>
                <a:off x="4921629" y="4156348"/>
                <a:ext cx="1217052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chteck 55">
            <a:extLst>
              <a:ext uri="{FF2B5EF4-FFF2-40B4-BE49-F238E27FC236}">
                <a16:creationId xmlns:a16="http://schemas.microsoft.com/office/drawing/2014/main" id="{8B1354D6-A36D-4E82-8C00-BF7881B3259E}"/>
              </a:ext>
            </a:extLst>
          </p:cNvPr>
          <p:cNvSpPr/>
          <p:nvPr/>
        </p:nvSpPr>
        <p:spPr>
          <a:xfrm>
            <a:off x="647383" y="7728255"/>
            <a:ext cx="5445913" cy="1600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Informationen: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Wichtige Volkspartei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Stellt aktuell die Bundeskanzlerin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Vertritt konservative, christlich-bürgerliche Werte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Steht für ein traditionelles Familienbild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782BF1C-BF08-43FA-A71F-260C47A3ED3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82" b="-1299"/>
          <a:stretch/>
        </p:blipFill>
        <p:spPr>
          <a:xfrm>
            <a:off x="3861048" y="893278"/>
            <a:ext cx="2277472" cy="788797"/>
          </a:xfrm>
          <a:prstGeom prst="rect">
            <a:avLst/>
          </a:prstGeom>
        </p:spPr>
      </p:pic>
      <p:sp>
        <p:nvSpPr>
          <p:cNvPr id="57" name="Rechteck 56">
            <a:extLst>
              <a:ext uri="{FF2B5EF4-FFF2-40B4-BE49-F238E27FC236}">
                <a16:creationId xmlns:a16="http://schemas.microsoft.com/office/drawing/2014/main" id="{DC69FE86-07E3-4230-B323-27A47570CB3D}"/>
              </a:ext>
            </a:extLst>
          </p:cNvPr>
          <p:cNvSpPr/>
          <p:nvPr/>
        </p:nvSpPr>
        <p:spPr>
          <a:xfrm>
            <a:off x="1095810" y="2766529"/>
            <a:ext cx="48549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b="1" dirty="0"/>
              <a:t>Christlich-Sozialen Union</a:t>
            </a:r>
          </a:p>
        </p:txBody>
      </p:sp>
    </p:spTree>
    <p:extLst>
      <p:ext uri="{BB962C8B-B14F-4D97-AF65-F5344CB8AC3E}">
        <p14:creationId xmlns:p14="http://schemas.microsoft.com/office/powerpoint/2010/main" val="164976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ildergebnis für spd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33"/>
          <a:stretch/>
        </p:blipFill>
        <p:spPr bwMode="auto">
          <a:xfrm>
            <a:off x="2263072" y="828081"/>
            <a:ext cx="2331855" cy="2050439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 descr="Bildergebnis für Katarina Barl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AutoShape 4" descr="Bildergebnis für Katarina Barle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402079" y="2504728"/>
            <a:ext cx="6197858" cy="504056"/>
            <a:chOff x="402079" y="2360712"/>
            <a:chExt cx="6197858" cy="504056"/>
          </a:xfrm>
        </p:grpSpPr>
        <p:grpSp>
          <p:nvGrpSpPr>
            <p:cNvPr id="23" name="Gruppieren 22"/>
            <p:cNvGrpSpPr/>
            <p:nvPr/>
          </p:nvGrpSpPr>
          <p:grpSpPr>
            <a:xfrm>
              <a:off x="402079" y="2360712"/>
              <a:ext cx="6195273" cy="456051"/>
              <a:chOff x="402079" y="2288704"/>
              <a:chExt cx="6195273" cy="456051"/>
            </a:xfrm>
          </p:grpSpPr>
          <p:cxnSp>
            <p:nvCxnSpPr>
              <p:cNvPr id="16" name="Gerade Verbindung 15"/>
              <p:cNvCxnSpPr/>
              <p:nvPr/>
            </p:nvCxnSpPr>
            <p:spPr>
              <a:xfrm flipH="1">
                <a:off x="2135441" y="2744755"/>
                <a:ext cx="446191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18"/>
              <p:cNvCxnSpPr/>
              <p:nvPr/>
            </p:nvCxnSpPr>
            <p:spPr>
              <a:xfrm flipH="1">
                <a:off x="402079" y="2288704"/>
                <a:ext cx="866681" cy="45605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Gerade Verbindung 21"/>
              <p:cNvCxnSpPr/>
              <p:nvPr/>
            </p:nvCxnSpPr>
            <p:spPr>
              <a:xfrm flipH="1" flipV="1">
                <a:off x="1268761" y="2288704"/>
                <a:ext cx="866680" cy="45605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ieren 25"/>
            <p:cNvGrpSpPr/>
            <p:nvPr/>
          </p:nvGrpSpPr>
          <p:grpSpPr>
            <a:xfrm>
              <a:off x="404664" y="2408717"/>
              <a:ext cx="6195273" cy="456051"/>
              <a:chOff x="402079" y="2288704"/>
              <a:chExt cx="6195273" cy="456051"/>
            </a:xfrm>
          </p:grpSpPr>
          <p:cxnSp>
            <p:nvCxnSpPr>
              <p:cNvPr id="35" name="Gerade Verbindung 34"/>
              <p:cNvCxnSpPr/>
              <p:nvPr/>
            </p:nvCxnSpPr>
            <p:spPr>
              <a:xfrm flipH="1">
                <a:off x="2135441" y="2744755"/>
                <a:ext cx="446191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Gerade Verbindung 35"/>
              <p:cNvCxnSpPr/>
              <p:nvPr/>
            </p:nvCxnSpPr>
            <p:spPr>
              <a:xfrm flipH="1">
                <a:off x="402079" y="2288704"/>
                <a:ext cx="866681" cy="45605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Gerade Verbindung 36"/>
              <p:cNvCxnSpPr/>
              <p:nvPr/>
            </p:nvCxnSpPr>
            <p:spPr>
              <a:xfrm flipH="1" flipV="1">
                <a:off x="1268761" y="2288704"/>
                <a:ext cx="866680" cy="45605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Gruppieren 10"/>
          <p:cNvGrpSpPr/>
          <p:nvPr/>
        </p:nvGrpSpPr>
        <p:grpSpPr>
          <a:xfrm>
            <a:off x="402079" y="3656856"/>
            <a:ext cx="6197858" cy="676648"/>
            <a:chOff x="402079" y="5175026"/>
            <a:chExt cx="6197858" cy="676648"/>
          </a:xfrm>
        </p:grpSpPr>
        <p:grpSp>
          <p:nvGrpSpPr>
            <p:cNvPr id="30" name="Gruppieren 29"/>
            <p:cNvGrpSpPr/>
            <p:nvPr/>
          </p:nvGrpSpPr>
          <p:grpSpPr>
            <a:xfrm>
              <a:off x="402079" y="5201456"/>
              <a:ext cx="4880984" cy="584212"/>
              <a:chOff x="907865" y="4156348"/>
              <a:chExt cx="4880984" cy="584212"/>
            </a:xfrm>
          </p:grpSpPr>
          <p:cxnSp>
            <p:nvCxnSpPr>
              <p:cNvPr id="31" name="Gerade Verbindung 30"/>
              <p:cNvCxnSpPr/>
              <p:nvPr/>
            </p:nvCxnSpPr>
            <p:spPr>
              <a:xfrm flipV="1">
                <a:off x="907865" y="4156348"/>
                <a:ext cx="1067463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Gerade Verbindung 31"/>
              <p:cNvCxnSpPr/>
              <p:nvPr/>
            </p:nvCxnSpPr>
            <p:spPr>
              <a:xfrm>
                <a:off x="1975328" y="4156348"/>
                <a:ext cx="1239378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Gerade Verbindung 32"/>
              <p:cNvCxnSpPr/>
              <p:nvPr/>
            </p:nvCxnSpPr>
            <p:spPr>
              <a:xfrm flipV="1">
                <a:off x="3214706" y="4160738"/>
                <a:ext cx="1224136" cy="57982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Gerade Verbindung 33"/>
              <p:cNvCxnSpPr/>
              <p:nvPr/>
            </p:nvCxnSpPr>
            <p:spPr>
              <a:xfrm>
                <a:off x="4438842" y="4160738"/>
                <a:ext cx="1350007" cy="57623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Gerade Verbindung 40"/>
            <p:cNvCxnSpPr/>
            <p:nvPr/>
          </p:nvCxnSpPr>
          <p:spPr>
            <a:xfrm flipV="1">
              <a:off x="5283063" y="5175026"/>
              <a:ext cx="1314289" cy="60705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3" name="Gruppieren 42"/>
            <p:cNvGrpSpPr/>
            <p:nvPr/>
          </p:nvGrpSpPr>
          <p:grpSpPr>
            <a:xfrm>
              <a:off x="404664" y="5267462"/>
              <a:ext cx="4880984" cy="584212"/>
              <a:chOff x="907865" y="4156348"/>
              <a:chExt cx="4880984" cy="584212"/>
            </a:xfrm>
          </p:grpSpPr>
          <p:cxnSp>
            <p:nvCxnSpPr>
              <p:cNvPr id="44" name="Gerade Verbindung 43"/>
              <p:cNvCxnSpPr/>
              <p:nvPr/>
            </p:nvCxnSpPr>
            <p:spPr>
              <a:xfrm flipV="1">
                <a:off x="907865" y="4156348"/>
                <a:ext cx="1067463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Gerade Verbindung 44"/>
              <p:cNvCxnSpPr/>
              <p:nvPr/>
            </p:nvCxnSpPr>
            <p:spPr>
              <a:xfrm>
                <a:off x="1975328" y="4156348"/>
                <a:ext cx="1239378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Gerade Verbindung 45"/>
              <p:cNvCxnSpPr/>
              <p:nvPr/>
            </p:nvCxnSpPr>
            <p:spPr>
              <a:xfrm flipV="1">
                <a:off x="3214706" y="4160738"/>
                <a:ext cx="1224136" cy="57982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Gerade Verbindung 46"/>
              <p:cNvCxnSpPr/>
              <p:nvPr/>
            </p:nvCxnSpPr>
            <p:spPr>
              <a:xfrm>
                <a:off x="4438842" y="4160738"/>
                <a:ext cx="1350007" cy="57623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Gerade Verbindung 47"/>
            <p:cNvCxnSpPr/>
            <p:nvPr/>
          </p:nvCxnSpPr>
          <p:spPr>
            <a:xfrm flipV="1">
              <a:off x="5285648" y="5241032"/>
              <a:ext cx="1314289" cy="60705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Rechteck 48"/>
          <p:cNvSpPr/>
          <p:nvPr/>
        </p:nvSpPr>
        <p:spPr>
          <a:xfrm>
            <a:off x="402079" y="776536"/>
            <a:ext cx="6195271" cy="87849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hteck 49"/>
          <p:cNvSpPr/>
          <p:nvPr/>
        </p:nvSpPr>
        <p:spPr>
          <a:xfrm>
            <a:off x="460378" y="3032787"/>
            <a:ext cx="5995543" cy="76808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700" b="1" dirty="0">
                <a:solidFill>
                  <a:schemeClr val="tx1"/>
                </a:solidFill>
              </a:rPr>
              <a:t>Sozialdemokratische Partei Deutschland</a:t>
            </a:r>
          </a:p>
        </p:txBody>
      </p:sp>
      <p:sp>
        <p:nvSpPr>
          <p:cNvPr id="12" name="Rechteck 11"/>
          <p:cNvSpPr/>
          <p:nvPr/>
        </p:nvSpPr>
        <p:spPr>
          <a:xfrm>
            <a:off x="3478702" y="7079515"/>
            <a:ext cx="1235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/>
              <a:t>Olaf Scholz</a:t>
            </a:r>
          </a:p>
        </p:txBody>
      </p:sp>
      <p:pic>
        <p:nvPicPr>
          <p:cNvPr id="4" name="Grafik 3" descr="Ein Bild, das Person, Anzug, Mann, tragen enthält.&#10;&#10;Automatisch generierte Beschreibung">
            <a:extLst>
              <a:ext uri="{FF2B5EF4-FFF2-40B4-BE49-F238E27FC236}">
                <a16:creationId xmlns:a16="http://schemas.microsoft.com/office/drawing/2014/main" id="{12BB7567-CEC3-4750-9A22-AB8B07824BD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3" b="9838"/>
          <a:stretch/>
        </p:blipFill>
        <p:spPr>
          <a:xfrm>
            <a:off x="697289" y="4424941"/>
            <a:ext cx="5684039" cy="2688292"/>
          </a:xfrm>
          <a:prstGeom prst="rect">
            <a:avLst/>
          </a:prstGeom>
        </p:spPr>
      </p:pic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B88EE01E-A835-40F9-B4D9-53A73E9FE7B5}"/>
              </a:ext>
            </a:extLst>
          </p:cNvPr>
          <p:cNvGrpSpPr/>
          <p:nvPr/>
        </p:nvGrpSpPr>
        <p:grpSpPr>
          <a:xfrm>
            <a:off x="399492" y="7275373"/>
            <a:ext cx="6195271" cy="557947"/>
            <a:chOff x="402079" y="5201456"/>
            <a:chExt cx="3533562" cy="650218"/>
          </a:xfrm>
        </p:grpSpPr>
        <p:grpSp>
          <p:nvGrpSpPr>
            <p:cNvPr id="39" name="Gruppieren 38">
              <a:extLst>
                <a:ext uri="{FF2B5EF4-FFF2-40B4-BE49-F238E27FC236}">
                  <a16:creationId xmlns:a16="http://schemas.microsoft.com/office/drawing/2014/main" id="{198CA8B7-FCB4-49DA-A296-77B459A71651}"/>
                </a:ext>
              </a:extLst>
            </p:cNvPr>
            <p:cNvGrpSpPr/>
            <p:nvPr/>
          </p:nvGrpSpPr>
          <p:grpSpPr>
            <a:xfrm>
              <a:off x="402079" y="5201456"/>
              <a:ext cx="3530977" cy="584212"/>
              <a:chOff x="907865" y="4156348"/>
              <a:chExt cx="3530977" cy="584212"/>
            </a:xfrm>
          </p:grpSpPr>
          <p:cxnSp>
            <p:nvCxnSpPr>
              <p:cNvPr id="56" name="Gerade Verbindung 30">
                <a:extLst>
                  <a:ext uri="{FF2B5EF4-FFF2-40B4-BE49-F238E27FC236}">
                    <a16:creationId xmlns:a16="http://schemas.microsoft.com/office/drawing/2014/main" id="{A4B8DE7C-0867-4A7F-84D8-F27548654D5D}"/>
                  </a:ext>
                </a:extLst>
              </p:cNvPr>
              <p:cNvCxnSpPr/>
              <p:nvPr/>
            </p:nvCxnSpPr>
            <p:spPr>
              <a:xfrm flipV="1">
                <a:off x="907865" y="4156348"/>
                <a:ext cx="1067463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Gerade Verbindung 31">
                <a:extLst>
                  <a:ext uri="{FF2B5EF4-FFF2-40B4-BE49-F238E27FC236}">
                    <a16:creationId xmlns:a16="http://schemas.microsoft.com/office/drawing/2014/main" id="{175E2E28-080A-411A-B424-3E9BEBF1F322}"/>
                  </a:ext>
                </a:extLst>
              </p:cNvPr>
              <p:cNvCxnSpPr/>
              <p:nvPr/>
            </p:nvCxnSpPr>
            <p:spPr>
              <a:xfrm>
                <a:off x="1975328" y="4156348"/>
                <a:ext cx="1239378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Gerade Verbindung 32">
                <a:extLst>
                  <a:ext uri="{FF2B5EF4-FFF2-40B4-BE49-F238E27FC236}">
                    <a16:creationId xmlns:a16="http://schemas.microsoft.com/office/drawing/2014/main" id="{66CD5712-1AD9-4696-9B86-C2D48936E47A}"/>
                  </a:ext>
                </a:extLst>
              </p:cNvPr>
              <p:cNvCxnSpPr/>
              <p:nvPr/>
            </p:nvCxnSpPr>
            <p:spPr>
              <a:xfrm flipV="1">
                <a:off x="3214706" y="4160738"/>
                <a:ext cx="1224136" cy="57982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uppieren 41">
              <a:extLst>
                <a:ext uri="{FF2B5EF4-FFF2-40B4-BE49-F238E27FC236}">
                  <a16:creationId xmlns:a16="http://schemas.microsoft.com/office/drawing/2014/main" id="{7588928E-7DBF-4583-A94F-C69F1FEA08CE}"/>
                </a:ext>
              </a:extLst>
            </p:cNvPr>
            <p:cNvGrpSpPr/>
            <p:nvPr/>
          </p:nvGrpSpPr>
          <p:grpSpPr>
            <a:xfrm>
              <a:off x="404664" y="5267462"/>
              <a:ext cx="3530977" cy="584212"/>
              <a:chOff x="907865" y="4156348"/>
              <a:chExt cx="3530977" cy="584212"/>
            </a:xfrm>
          </p:grpSpPr>
          <p:cxnSp>
            <p:nvCxnSpPr>
              <p:cNvPr id="52" name="Gerade Verbindung 43">
                <a:extLst>
                  <a:ext uri="{FF2B5EF4-FFF2-40B4-BE49-F238E27FC236}">
                    <a16:creationId xmlns:a16="http://schemas.microsoft.com/office/drawing/2014/main" id="{B4C75AE4-465B-4803-BB3E-3A1BE359398D}"/>
                  </a:ext>
                </a:extLst>
              </p:cNvPr>
              <p:cNvCxnSpPr/>
              <p:nvPr/>
            </p:nvCxnSpPr>
            <p:spPr>
              <a:xfrm flipV="1">
                <a:off x="907865" y="4156348"/>
                <a:ext cx="1067463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Gerade Verbindung 44">
                <a:extLst>
                  <a:ext uri="{FF2B5EF4-FFF2-40B4-BE49-F238E27FC236}">
                    <a16:creationId xmlns:a16="http://schemas.microsoft.com/office/drawing/2014/main" id="{5514662A-E034-48B0-8490-C80DC05CDCF5}"/>
                  </a:ext>
                </a:extLst>
              </p:cNvPr>
              <p:cNvCxnSpPr/>
              <p:nvPr/>
            </p:nvCxnSpPr>
            <p:spPr>
              <a:xfrm>
                <a:off x="1975328" y="4156348"/>
                <a:ext cx="1239378" cy="5806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Gerade Verbindung 45">
                <a:extLst>
                  <a:ext uri="{FF2B5EF4-FFF2-40B4-BE49-F238E27FC236}">
                    <a16:creationId xmlns:a16="http://schemas.microsoft.com/office/drawing/2014/main" id="{14512A54-DF8C-4E28-8DBE-F82972CA4BDC}"/>
                  </a:ext>
                </a:extLst>
              </p:cNvPr>
              <p:cNvCxnSpPr/>
              <p:nvPr/>
            </p:nvCxnSpPr>
            <p:spPr>
              <a:xfrm flipV="1">
                <a:off x="3214706" y="4160738"/>
                <a:ext cx="1224136" cy="57982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hteck 59">
            <a:extLst>
              <a:ext uri="{FF2B5EF4-FFF2-40B4-BE49-F238E27FC236}">
                <a16:creationId xmlns:a16="http://schemas.microsoft.com/office/drawing/2014/main" id="{700D5E5C-4CAA-4E7B-AB73-7E7B62343493}"/>
              </a:ext>
            </a:extLst>
          </p:cNvPr>
          <p:cNvSpPr/>
          <p:nvPr/>
        </p:nvSpPr>
        <p:spPr>
          <a:xfrm>
            <a:off x="460375" y="7905328"/>
            <a:ext cx="5445913" cy="1600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Informationen: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Älteste deutsche Partei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Vertritt sozialdemokratische Werte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Ist für eine soziale Marktwirtschaft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Wird vor allem von </a:t>
            </a:r>
            <a:r>
              <a:rPr lang="de-DE" dirty="0" err="1"/>
              <a:t>Arbeiter:innen</a:t>
            </a:r>
            <a:r>
              <a:rPr lang="de-DE" dirty="0"/>
              <a:t> gewählt</a:t>
            </a:r>
          </a:p>
        </p:txBody>
      </p:sp>
    </p:spTree>
    <p:extLst>
      <p:ext uri="{BB962C8B-B14F-4D97-AF65-F5344CB8AC3E}">
        <p14:creationId xmlns:p14="http://schemas.microsoft.com/office/powerpoint/2010/main" val="3197903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926027" y="3008784"/>
            <a:ext cx="5229959" cy="1008112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Freie Demokratische Partei</a:t>
            </a:r>
          </a:p>
        </p:txBody>
      </p:sp>
      <p:grpSp>
        <p:nvGrpSpPr>
          <p:cNvPr id="28" name="Gruppieren 27"/>
          <p:cNvGrpSpPr/>
          <p:nvPr/>
        </p:nvGrpSpPr>
        <p:grpSpPr>
          <a:xfrm>
            <a:off x="828675" y="2360712"/>
            <a:ext cx="5665887" cy="720080"/>
            <a:chOff x="828675" y="2720752"/>
            <a:chExt cx="5665887" cy="720080"/>
          </a:xfrm>
        </p:grpSpPr>
        <p:sp>
          <p:nvSpPr>
            <p:cNvPr id="21" name="Freihandform 20"/>
            <p:cNvSpPr/>
            <p:nvPr/>
          </p:nvSpPr>
          <p:spPr>
            <a:xfrm>
              <a:off x="828675" y="2720752"/>
              <a:ext cx="5657850" cy="657401"/>
            </a:xfrm>
            <a:custGeom>
              <a:avLst/>
              <a:gdLst>
                <a:gd name="connsiteX0" fmla="*/ 0 w 5657850"/>
                <a:gd name="connsiteY0" fmla="*/ 657225 h 657401"/>
                <a:gd name="connsiteX1" fmla="*/ 1042988 w 5657850"/>
                <a:gd name="connsiteY1" fmla="*/ 0 h 657401"/>
                <a:gd name="connsiteX2" fmla="*/ 2743200 w 5657850"/>
                <a:gd name="connsiteY2" fmla="*/ 657225 h 657401"/>
                <a:gd name="connsiteX3" fmla="*/ 4314825 w 5657850"/>
                <a:gd name="connsiteY3" fmla="*/ 71438 h 657401"/>
                <a:gd name="connsiteX4" fmla="*/ 5657850 w 5657850"/>
                <a:gd name="connsiteY4" fmla="*/ 642938 h 65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7850" h="657401">
                  <a:moveTo>
                    <a:pt x="0" y="657225"/>
                  </a:moveTo>
                  <a:cubicBezTo>
                    <a:pt x="292894" y="328612"/>
                    <a:pt x="585788" y="0"/>
                    <a:pt x="1042988" y="0"/>
                  </a:cubicBezTo>
                  <a:cubicBezTo>
                    <a:pt x="1500188" y="0"/>
                    <a:pt x="2197894" y="645319"/>
                    <a:pt x="2743200" y="657225"/>
                  </a:cubicBezTo>
                  <a:cubicBezTo>
                    <a:pt x="3288506" y="669131"/>
                    <a:pt x="3829050" y="73819"/>
                    <a:pt x="4314825" y="71438"/>
                  </a:cubicBezTo>
                  <a:cubicBezTo>
                    <a:pt x="4800600" y="69057"/>
                    <a:pt x="5229225" y="355997"/>
                    <a:pt x="5657850" y="642938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" name="Freihandform 28"/>
            <p:cNvSpPr/>
            <p:nvPr/>
          </p:nvSpPr>
          <p:spPr>
            <a:xfrm>
              <a:off x="836712" y="2783431"/>
              <a:ext cx="5657850" cy="657401"/>
            </a:xfrm>
            <a:custGeom>
              <a:avLst/>
              <a:gdLst>
                <a:gd name="connsiteX0" fmla="*/ 0 w 5657850"/>
                <a:gd name="connsiteY0" fmla="*/ 657225 h 657401"/>
                <a:gd name="connsiteX1" fmla="*/ 1042988 w 5657850"/>
                <a:gd name="connsiteY1" fmla="*/ 0 h 657401"/>
                <a:gd name="connsiteX2" fmla="*/ 2743200 w 5657850"/>
                <a:gd name="connsiteY2" fmla="*/ 657225 h 657401"/>
                <a:gd name="connsiteX3" fmla="*/ 4314825 w 5657850"/>
                <a:gd name="connsiteY3" fmla="*/ 71438 h 657401"/>
                <a:gd name="connsiteX4" fmla="*/ 5657850 w 5657850"/>
                <a:gd name="connsiteY4" fmla="*/ 642938 h 65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7850" h="657401">
                  <a:moveTo>
                    <a:pt x="0" y="657225"/>
                  </a:moveTo>
                  <a:cubicBezTo>
                    <a:pt x="292894" y="328612"/>
                    <a:pt x="585788" y="0"/>
                    <a:pt x="1042988" y="0"/>
                  </a:cubicBezTo>
                  <a:cubicBezTo>
                    <a:pt x="1500188" y="0"/>
                    <a:pt x="2197894" y="645319"/>
                    <a:pt x="2743200" y="657225"/>
                  </a:cubicBezTo>
                  <a:cubicBezTo>
                    <a:pt x="3288506" y="669131"/>
                    <a:pt x="3829050" y="73819"/>
                    <a:pt x="4314825" y="71438"/>
                  </a:cubicBezTo>
                  <a:cubicBezTo>
                    <a:pt x="4800600" y="69057"/>
                    <a:pt x="5229225" y="355997"/>
                    <a:pt x="5657850" y="642938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828675" y="3728864"/>
            <a:ext cx="5654360" cy="504056"/>
            <a:chOff x="828675" y="4160912"/>
            <a:chExt cx="5665887" cy="504056"/>
          </a:xfrm>
        </p:grpSpPr>
        <p:sp>
          <p:nvSpPr>
            <p:cNvPr id="24" name="Freihandform 23"/>
            <p:cNvSpPr/>
            <p:nvPr/>
          </p:nvSpPr>
          <p:spPr>
            <a:xfrm>
              <a:off x="828675" y="4160912"/>
              <a:ext cx="5657850" cy="429394"/>
            </a:xfrm>
            <a:custGeom>
              <a:avLst/>
              <a:gdLst>
                <a:gd name="connsiteX0" fmla="*/ 0 w 5657850"/>
                <a:gd name="connsiteY0" fmla="*/ 0 h 429394"/>
                <a:gd name="connsiteX1" fmla="*/ 557213 w 5657850"/>
                <a:gd name="connsiteY1" fmla="*/ 400050 h 429394"/>
                <a:gd name="connsiteX2" fmla="*/ 1171575 w 5657850"/>
                <a:gd name="connsiteY2" fmla="*/ 42863 h 429394"/>
                <a:gd name="connsiteX3" fmla="*/ 1814513 w 5657850"/>
                <a:gd name="connsiteY3" fmla="*/ 414338 h 429394"/>
                <a:gd name="connsiteX4" fmla="*/ 2386013 w 5657850"/>
                <a:gd name="connsiteY4" fmla="*/ 100013 h 429394"/>
                <a:gd name="connsiteX5" fmla="*/ 2928938 w 5657850"/>
                <a:gd name="connsiteY5" fmla="*/ 428625 h 429394"/>
                <a:gd name="connsiteX6" fmla="*/ 3500438 w 5657850"/>
                <a:gd name="connsiteY6" fmla="*/ 85725 h 429394"/>
                <a:gd name="connsiteX7" fmla="*/ 4086225 w 5657850"/>
                <a:gd name="connsiteY7" fmla="*/ 428625 h 429394"/>
                <a:gd name="connsiteX8" fmla="*/ 4786313 w 5657850"/>
                <a:gd name="connsiteY8" fmla="*/ 85725 h 429394"/>
                <a:gd name="connsiteX9" fmla="*/ 5329238 w 5657850"/>
                <a:gd name="connsiteY9" fmla="*/ 428625 h 429394"/>
                <a:gd name="connsiteX10" fmla="*/ 5657850 w 5657850"/>
                <a:gd name="connsiteY10" fmla="*/ 185738 h 42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657850" h="429394">
                  <a:moveTo>
                    <a:pt x="0" y="0"/>
                  </a:moveTo>
                  <a:cubicBezTo>
                    <a:pt x="180975" y="196453"/>
                    <a:pt x="361951" y="392906"/>
                    <a:pt x="557213" y="400050"/>
                  </a:cubicBezTo>
                  <a:cubicBezTo>
                    <a:pt x="752475" y="407194"/>
                    <a:pt x="962025" y="40482"/>
                    <a:pt x="1171575" y="42863"/>
                  </a:cubicBezTo>
                  <a:cubicBezTo>
                    <a:pt x="1381125" y="45244"/>
                    <a:pt x="1612107" y="404813"/>
                    <a:pt x="1814513" y="414338"/>
                  </a:cubicBezTo>
                  <a:cubicBezTo>
                    <a:pt x="2016919" y="423863"/>
                    <a:pt x="2200276" y="97632"/>
                    <a:pt x="2386013" y="100013"/>
                  </a:cubicBezTo>
                  <a:cubicBezTo>
                    <a:pt x="2571750" y="102394"/>
                    <a:pt x="2743201" y="431006"/>
                    <a:pt x="2928938" y="428625"/>
                  </a:cubicBezTo>
                  <a:cubicBezTo>
                    <a:pt x="3114675" y="426244"/>
                    <a:pt x="3307557" y="85725"/>
                    <a:pt x="3500438" y="85725"/>
                  </a:cubicBezTo>
                  <a:cubicBezTo>
                    <a:pt x="3693319" y="85725"/>
                    <a:pt x="3871913" y="428625"/>
                    <a:pt x="4086225" y="428625"/>
                  </a:cubicBezTo>
                  <a:cubicBezTo>
                    <a:pt x="4300537" y="428625"/>
                    <a:pt x="4579144" y="85725"/>
                    <a:pt x="4786313" y="85725"/>
                  </a:cubicBezTo>
                  <a:cubicBezTo>
                    <a:pt x="4993482" y="85725"/>
                    <a:pt x="5183982" y="411956"/>
                    <a:pt x="5329238" y="428625"/>
                  </a:cubicBezTo>
                  <a:cubicBezTo>
                    <a:pt x="5474494" y="445294"/>
                    <a:pt x="5657850" y="185738"/>
                    <a:pt x="5657850" y="185738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" name="Freihandform 29"/>
            <p:cNvSpPr/>
            <p:nvPr/>
          </p:nvSpPr>
          <p:spPr>
            <a:xfrm>
              <a:off x="836712" y="4235574"/>
              <a:ext cx="5657850" cy="429394"/>
            </a:xfrm>
            <a:custGeom>
              <a:avLst/>
              <a:gdLst>
                <a:gd name="connsiteX0" fmla="*/ 0 w 5657850"/>
                <a:gd name="connsiteY0" fmla="*/ 0 h 429394"/>
                <a:gd name="connsiteX1" fmla="*/ 557213 w 5657850"/>
                <a:gd name="connsiteY1" fmla="*/ 400050 h 429394"/>
                <a:gd name="connsiteX2" fmla="*/ 1171575 w 5657850"/>
                <a:gd name="connsiteY2" fmla="*/ 42863 h 429394"/>
                <a:gd name="connsiteX3" fmla="*/ 1814513 w 5657850"/>
                <a:gd name="connsiteY3" fmla="*/ 414338 h 429394"/>
                <a:gd name="connsiteX4" fmla="*/ 2386013 w 5657850"/>
                <a:gd name="connsiteY4" fmla="*/ 100013 h 429394"/>
                <a:gd name="connsiteX5" fmla="*/ 2928938 w 5657850"/>
                <a:gd name="connsiteY5" fmla="*/ 428625 h 429394"/>
                <a:gd name="connsiteX6" fmla="*/ 3500438 w 5657850"/>
                <a:gd name="connsiteY6" fmla="*/ 85725 h 429394"/>
                <a:gd name="connsiteX7" fmla="*/ 4086225 w 5657850"/>
                <a:gd name="connsiteY7" fmla="*/ 428625 h 429394"/>
                <a:gd name="connsiteX8" fmla="*/ 4786313 w 5657850"/>
                <a:gd name="connsiteY8" fmla="*/ 85725 h 429394"/>
                <a:gd name="connsiteX9" fmla="*/ 5329238 w 5657850"/>
                <a:gd name="connsiteY9" fmla="*/ 428625 h 429394"/>
                <a:gd name="connsiteX10" fmla="*/ 5657850 w 5657850"/>
                <a:gd name="connsiteY10" fmla="*/ 185738 h 42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657850" h="429394">
                  <a:moveTo>
                    <a:pt x="0" y="0"/>
                  </a:moveTo>
                  <a:cubicBezTo>
                    <a:pt x="180975" y="196453"/>
                    <a:pt x="361951" y="392906"/>
                    <a:pt x="557213" y="400050"/>
                  </a:cubicBezTo>
                  <a:cubicBezTo>
                    <a:pt x="752475" y="407194"/>
                    <a:pt x="962025" y="40482"/>
                    <a:pt x="1171575" y="42863"/>
                  </a:cubicBezTo>
                  <a:cubicBezTo>
                    <a:pt x="1381125" y="45244"/>
                    <a:pt x="1612107" y="404813"/>
                    <a:pt x="1814513" y="414338"/>
                  </a:cubicBezTo>
                  <a:cubicBezTo>
                    <a:pt x="2016919" y="423863"/>
                    <a:pt x="2200276" y="97632"/>
                    <a:pt x="2386013" y="100013"/>
                  </a:cubicBezTo>
                  <a:cubicBezTo>
                    <a:pt x="2571750" y="102394"/>
                    <a:pt x="2743201" y="431006"/>
                    <a:pt x="2928938" y="428625"/>
                  </a:cubicBezTo>
                  <a:cubicBezTo>
                    <a:pt x="3114675" y="426244"/>
                    <a:pt x="3307557" y="85725"/>
                    <a:pt x="3500438" y="85725"/>
                  </a:cubicBezTo>
                  <a:cubicBezTo>
                    <a:pt x="3693319" y="85725"/>
                    <a:pt x="3871913" y="428625"/>
                    <a:pt x="4086225" y="428625"/>
                  </a:cubicBezTo>
                  <a:cubicBezTo>
                    <a:pt x="4300537" y="428625"/>
                    <a:pt x="4579144" y="85725"/>
                    <a:pt x="4786313" y="85725"/>
                  </a:cubicBezTo>
                  <a:cubicBezTo>
                    <a:pt x="4993482" y="85725"/>
                    <a:pt x="5183982" y="411956"/>
                    <a:pt x="5329238" y="428625"/>
                  </a:cubicBezTo>
                  <a:cubicBezTo>
                    <a:pt x="5474494" y="445294"/>
                    <a:pt x="5657850" y="185738"/>
                    <a:pt x="5657850" y="185738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0" name="Rechteck 19"/>
          <p:cNvSpPr/>
          <p:nvPr/>
        </p:nvSpPr>
        <p:spPr>
          <a:xfrm>
            <a:off x="836697" y="560512"/>
            <a:ext cx="5665901" cy="87849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" descr="Ähnliches Fot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0" t="8261" r="3846" b="7256"/>
          <a:stretch/>
        </p:blipFill>
        <p:spPr bwMode="auto">
          <a:xfrm>
            <a:off x="2132856" y="630597"/>
            <a:ext cx="3060073" cy="1731079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ck 3"/>
          <p:cNvSpPr/>
          <p:nvPr/>
        </p:nvSpPr>
        <p:spPr>
          <a:xfrm>
            <a:off x="2920804" y="7063225"/>
            <a:ext cx="1804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/>
              <a:t>Christian Lindner</a:t>
            </a:r>
          </a:p>
        </p:txBody>
      </p:sp>
      <p:pic>
        <p:nvPicPr>
          <p:cNvPr id="3" name="Grafik 2" descr="Ein Bild, das Person, Mann, Gebäude, Anzug enthält.&#10;&#10;Automatisch generierte Beschreibung">
            <a:extLst>
              <a:ext uri="{FF2B5EF4-FFF2-40B4-BE49-F238E27FC236}">
                <a16:creationId xmlns:a16="http://schemas.microsoft.com/office/drawing/2014/main" id="{441E06E8-BA20-47C0-B877-9CC20C148DA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6" b="6388"/>
          <a:stretch/>
        </p:blipFill>
        <p:spPr>
          <a:xfrm>
            <a:off x="944945" y="4304928"/>
            <a:ext cx="5449404" cy="2673625"/>
          </a:xfrm>
          <a:prstGeom prst="rect">
            <a:avLst/>
          </a:prstGeom>
        </p:spPr>
      </p:pic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11235260-329A-429D-B792-78634336DA5B}"/>
              </a:ext>
            </a:extLst>
          </p:cNvPr>
          <p:cNvGrpSpPr/>
          <p:nvPr/>
        </p:nvGrpSpPr>
        <p:grpSpPr>
          <a:xfrm>
            <a:off x="836697" y="7347118"/>
            <a:ext cx="5672477" cy="342186"/>
            <a:chOff x="810228" y="7118430"/>
            <a:chExt cx="5698909" cy="342186"/>
          </a:xfrm>
        </p:grpSpPr>
        <p:sp>
          <p:nvSpPr>
            <p:cNvPr id="5" name="Freihandform: Form 4">
              <a:extLst>
                <a:ext uri="{FF2B5EF4-FFF2-40B4-BE49-F238E27FC236}">
                  <a16:creationId xmlns:a16="http://schemas.microsoft.com/office/drawing/2014/main" id="{C582E5BD-2BF4-488E-BA5E-E5DC9B811CD7}"/>
                </a:ext>
              </a:extLst>
            </p:cNvPr>
            <p:cNvSpPr/>
            <p:nvPr/>
          </p:nvSpPr>
          <p:spPr>
            <a:xfrm>
              <a:off x="810228" y="7118430"/>
              <a:ext cx="5694744" cy="282842"/>
            </a:xfrm>
            <a:custGeom>
              <a:avLst/>
              <a:gdLst>
                <a:gd name="connsiteX0" fmla="*/ 0 w 5694744"/>
                <a:gd name="connsiteY0" fmla="*/ 23150 h 648218"/>
                <a:gd name="connsiteX1" fmla="*/ 3136739 w 5694744"/>
                <a:gd name="connsiteY1" fmla="*/ 648183 h 648218"/>
                <a:gd name="connsiteX2" fmla="*/ 5694744 w 5694744"/>
                <a:gd name="connsiteY2" fmla="*/ 0 h 648218"/>
                <a:gd name="connsiteX3" fmla="*/ 5694744 w 5694744"/>
                <a:gd name="connsiteY3" fmla="*/ 0 h 648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94744" h="648218">
                  <a:moveTo>
                    <a:pt x="0" y="23150"/>
                  </a:moveTo>
                  <a:cubicBezTo>
                    <a:pt x="1093807" y="337595"/>
                    <a:pt x="2187615" y="652041"/>
                    <a:pt x="3136739" y="648183"/>
                  </a:cubicBezTo>
                  <a:cubicBezTo>
                    <a:pt x="4085863" y="644325"/>
                    <a:pt x="5694744" y="0"/>
                    <a:pt x="5694744" y="0"/>
                  </a:cubicBezTo>
                  <a:lnTo>
                    <a:pt x="5694744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9D7ABDC5-1D1F-48AD-9666-CA1381D59836}"/>
                </a:ext>
              </a:extLst>
            </p:cNvPr>
            <p:cNvSpPr/>
            <p:nvPr/>
          </p:nvSpPr>
          <p:spPr>
            <a:xfrm>
              <a:off x="822275" y="7177774"/>
              <a:ext cx="5686862" cy="282842"/>
            </a:xfrm>
            <a:custGeom>
              <a:avLst/>
              <a:gdLst>
                <a:gd name="connsiteX0" fmla="*/ 0 w 5694744"/>
                <a:gd name="connsiteY0" fmla="*/ 23150 h 648218"/>
                <a:gd name="connsiteX1" fmla="*/ 3136739 w 5694744"/>
                <a:gd name="connsiteY1" fmla="*/ 648183 h 648218"/>
                <a:gd name="connsiteX2" fmla="*/ 5694744 w 5694744"/>
                <a:gd name="connsiteY2" fmla="*/ 0 h 648218"/>
                <a:gd name="connsiteX3" fmla="*/ 5694744 w 5694744"/>
                <a:gd name="connsiteY3" fmla="*/ 0 h 648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94744" h="648218">
                  <a:moveTo>
                    <a:pt x="0" y="23150"/>
                  </a:moveTo>
                  <a:cubicBezTo>
                    <a:pt x="1093807" y="337595"/>
                    <a:pt x="2187615" y="652041"/>
                    <a:pt x="3136739" y="648183"/>
                  </a:cubicBezTo>
                  <a:cubicBezTo>
                    <a:pt x="4085863" y="644325"/>
                    <a:pt x="5694744" y="0"/>
                    <a:pt x="5694744" y="0"/>
                  </a:cubicBezTo>
                  <a:lnTo>
                    <a:pt x="5694744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8" name="Textfeld 17">
            <a:extLst>
              <a:ext uri="{FF2B5EF4-FFF2-40B4-BE49-F238E27FC236}">
                <a16:creationId xmlns:a16="http://schemas.microsoft.com/office/drawing/2014/main" id="{1B3BB8B4-CE6B-4F43-816F-31977E2528A3}"/>
              </a:ext>
            </a:extLst>
          </p:cNvPr>
          <p:cNvSpPr txBox="1"/>
          <p:nvPr/>
        </p:nvSpPr>
        <p:spPr>
          <a:xfrm>
            <a:off x="953170" y="7672914"/>
            <a:ext cx="5277625" cy="1600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Informationen: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Vertritt liberale Werte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Ist für wenig Eingreifen vom Staat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Setzt sich sehr für Digitalisierung ein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Wird vor allem von Selbstständigen gewählt</a:t>
            </a:r>
          </a:p>
        </p:txBody>
      </p:sp>
    </p:spTree>
    <p:extLst>
      <p:ext uri="{BB962C8B-B14F-4D97-AF65-F5344CB8AC3E}">
        <p14:creationId xmlns:p14="http://schemas.microsoft.com/office/powerpoint/2010/main" val="3019915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Bildergebnis für Europa der Nationen und der Freiheit"/>
          <p:cNvSpPr>
            <a:spLocks noChangeAspect="1" noChangeArrowheads="1"/>
          </p:cNvSpPr>
          <p:nvPr/>
        </p:nvSpPr>
        <p:spPr bwMode="auto">
          <a:xfrm>
            <a:off x="155576" y="-1518577"/>
            <a:ext cx="6272213" cy="316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850024" y="3353376"/>
            <a:ext cx="5229959" cy="85809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Alternative für Deutschland</a:t>
            </a:r>
          </a:p>
        </p:txBody>
      </p:sp>
      <p:sp>
        <p:nvSpPr>
          <p:cNvPr id="4" name="AutoShape 4" descr="Bildergebnis für meuthen"/>
          <p:cNvSpPr>
            <a:spLocks noChangeAspect="1" noChangeArrowheads="1"/>
          </p:cNvSpPr>
          <p:nvPr/>
        </p:nvSpPr>
        <p:spPr bwMode="auto">
          <a:xfrm>
            <a:off x="155575" y="-1385888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AutoShape 6" descr="Bildergebnis für meuthen"/>
          <p:cNvSpPr>
            <a:spLocks noChangeAspect="1" noChangeArrowheads="1"/>
          </p:cNvSpPr>
          <p:nvPr/>
        </p:nvSpPr>
        <p:spPr bwMode="auto">
          <a:xfrm>
            <a:off x="307975" y="-1233488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1052736" y="5457056"/>
            <a:ext cx="4824536" cy="403244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460376" y="2847480"/>
            <a:ext cx="5968243" cy="693936"/>
            <a:chOff x="460376" y="2847480"/>
            <a:chExt cx="5968243" cy="693936"/>
          </a:xfrm>
        </p:grpSpPr>
        <p:grpSp>
          <p:nvGrpSpPr>
            <p:cNvPr id="15" name="Gruppieren 14"/>
            <p:cNvGrpSpPr/>
            <p:nvPr/>
          </p:nvGrpSpPr>
          <p:grpSpPr>
            <a:xfrm>
              <a:off x="460376" y="2864768"/>
              <a:ext cx="2088816" cy="676648"/>
              <a:chOff x="402079" y="5175026"/>
              <a:chExt cx="6197858" cy="676648"/>
            </a:xfrm>
          </p:grpSpPr>
          <p:grpSp>
            <p:nvGrpSpPr>
              <p:cNvPr id="16" name="Gruppieren 15"/>
              <p:cNvGrpSpPr/>
              <p:nvPr/>
            </p:nvGrpSpPr>
            <p:grpSpPr>
              <a:xfrm>
                <a:off x="402079" y="5201456"/>
                <a:ext cx="4880984" cy="584212"/>
                <a:chOff x="907865" y="4156348"/>
                <a:chExt cx="4880984" cy="584212"/>
              </a:xfrm>
            </p:grpSpPr>
            <p:cxnSp>
              <p:nvCxnSpPr>
                <p:cNvPr id="24" name="Gerade Verbindung 23"/>
                <p:cNvCxnSpPr/>
                <p:nvPr/>
              </p:nvCxnSpPr>
              <p:spPr>
                <a:xfrm flipV="1">
                  <a:off x="907865" y="4156348"/>
                  <a:ext cx="1067463" cy="580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Gerade Verbindung 24"/>
                <p:cNvCxnSpPr/>
                <p:nvPr/>
              </p:nvCxnSpPr>
              <p:spPr>
                <a:xfrm>
                  <a:off x="1975328" y="4156348"/>
                  <a:ext cx="1239378" cy="580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Gerade Verbindung 25"/>
                <p:cNvCxnSpPr/>
                <p:nvPr/>
              </p:nvCxnSpPr>
              <p:spPr>
                <a:xfrm flipV="1">
                  <a:off x="3214706" y="4160738"/>
                  <a:ext cx="1224136" cy="57982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Gerade Verbindung 26"/>
                <p:cNvCxnSpPr/>
                <p:nvPr/>
              </p:nvCxnSpPr>
              <p:spPr>
                <a:xfrm>
                  <a:off x="4438842" y="4160738"/>
                  <a:ext cx="1350007" cy="57623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" name="Gerade Verbindung 16"/>
              <p:cNvCxnSpPr/>
              <p:nvPr/>
            </p:nvCxnSpPr>
            <p:spPr>
              <a:xfrm flipV="1">
                <a:off x="5283063" y="5175026"/>
                <a:ext cx="1314289" cy="60705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8" name="Gruppieren 17"/>
              <p:cNvGrpSpPr/>
              <p:nvPr/>
            </p:nvGrpSpPr>
            <p:grpSpPr>
              <a:xfrm>
                <a:off x="404664" y="5267462"/>
                <a:ext cx="4880984" cy="584212"/>
                <a:chOff x="907865" y="4156348"/>
                <a:chExt cx="4880984" cy="584212"/>
              </a:xfrm>
            </p:grpSpPr>
            <p:cxnSp>
              <p:nvCxnSpPr>
                <p:cNvPr id="20" name="Gerade Verbindung 19"/>
                <p:cNvCxnSpPr/>
                <p:nvPr/>
              </p:nvCxnSpPr>
              <p:spPr>
                <a:xfrm flipV="1">
                  <a:off x="907865" y="4156348"/>
                  <a:ext cx="1067463" cy="580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Gerade Verbindung 20"/>
                <p:cNvCxnSpPr/>
                <p:nvPr/>
              </p:nvCxnSpPr>
              <p:spPr>
                <a:xfrm>
                  <a:off x="1975328" y="4156348"/>
                  <a:ext cx="1239378" cy="580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Gerade Verbindung 21"/>
                <p:cNvCxnSpPr/>
                <p:nvPr/>
              </p:nvCxnSpPr>
              <p:spPr>
                <a:xfrm flipV="1">
                  <a:off x="3214706" y="4160738"/>
                  <a:ext cx="1224136" cy="57982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Gerade Verbindung 22"/>
                <p:cNvCxnSpPr/>
                <p:nvPr/>
              </p:nvCxnSpPr>
              <p:spPr>
                <a:xfrm>
                  <a:off x="4438842" y="4160738"/>
                  <a:ext cx="1350007" cy="57623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Gerade Verbindung 18"/>
              <p:cNvCxnSpPr/>
              <p:nvPr/>
            </p:nvCxnSpPr>
            <p:spPr>
              <a:xfrm flipV="1">
                <a:off x="5285648" y="5241032"/>
                <a:ext cx="1314289" cy="60705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uppieren 27"/>
            <p:cNvGrpSpPr/>
            <p:nvPr/>
          </p:nvGrpSpPr>
          <p:grpSpPr>
            <a:xfrm flipV="1">
              <a:off x="2548320" y="2879739"/>
              <a:ext cx="1956471" cy="638560"/>
              <a:chOff x="402079" y="5175026"/>
              <a:chExt cx="6197858" cy="676648"/>
            </a:xfrm>
          </p:grpSpPr>
          <p:grpSp>
            <p:nvGrpSpPr>
              <p:cNvPr id="29" name="Gruppieren 28"/>
              <p:cNvGrpSpPr/>
              <p:nvPr/>
            </p:nvGrpSpPr>
            <p:grpSpPr>
              <a:xfrm>
                <a:off x="402079" y="5201456"/>
                <a:ext cx="4880984" cy="584212"/>
                <a:chOff x="907865" y="4156348"/>
                <a:chExt cx="4880984" cy="584212"/>
              </a:xfrm>
            </p:grpSpPr>
            <p:cxnSp>
              <p:nvCxnSpPr>
                <p:cNvPr id="37" name="Gerade Verbindung 36"/>
                <p:cNvCxnSpPr/>
                <p:nvPr/>
              </p:nvCxnSpPr>
              <p:spPr>
                <a:xfrm flipV="1">
                  <a:off x="907865" y="4156348"/>
                  <a:ext cx="1067463" cy="580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 Verbindung 37"/>
                <p:cNvCxnSpPr/>
                <p:nvPr/>
              </p:nvCxnSpPr>
              <p:spPr>
                <a:xfrm>
                  <a:off x="1975328" y="4156348"/>
                  <a:ext cx="1239378" cy="580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 Verbindung 38"/>
                <p:cNvCxnSpPr/>
                <p:nvPr/>
              </p:nvCxnSpPr>
              <p:spPr>
                <a:xfrm flipV="1">
                  <a:off x="3214706" y="4160738"/>
                  <a:ext cx="1224136" cy="57982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 Verbindung 39"/>
                <p:cNvCxnSpPr/>
                <p:nvPr/>
              </p:nvCxnSpPr>
              <p:spPr>
                <a:xfrm>
                  <a:off x="4438842" y="4160738"/>
                  <a:ext cx="1350007" cy="57623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Gerade Verbindung 29"/>
              <p:cNvCxnSpPr/>
              <p:nvPr/>
            </p:nvCxnSpPr>
            <p:spPr>
              <a:xfrm flipV="1">
                <a:off x="5283063" y="5175026"/>
                <a:ext cx="1314289" cy="60705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31" name="Gruppieren 30"/>
              <p:cNvGrpSpPr/>
              <p:nvPr/>
            </p:nvGrpSpPr>
            <p:grpSpPr>
              <a:xfrm>
                <a:off x="404664" y="5267462"/>
                <a:ext cx="4880984" cy="584212"/>
                <a:chOff x="907865" y="4156348"/>
                <a:chExt cx="4880984" cy="584212"/>
              </a:xfrm>
            </p:grpSpPr>
            <p:cxnSp>
              <p:nvCxnSpPr>
                <p:cNvPr id="33" name="Gerade Verbindung 32"/>
                <p:cNvCxnSpPr/>
                <p:nvPr/>
              </p:nvCxnSpPr>
              <p:spPr>
                <a:xfrm flipV="1">
                  <a:off x="907865" y="4156348"/>
                  <a:ext cx="1067463" cy="580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Gerade Verbindung 33"/>
                <p:cNvCxnSpPr/>
                <p:nvPr/>
              </p:nvCxnSpPr>
              <p:spPr>
                <a:xfrm>
                  <a:off x="1975328" y="4156348"/>
                  <a:ext cx="1239378" cy="580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Gerade Verbindung 34"/>
                <p:cNvCxnSpPr/>
                <p:nvPr/>
              </p:nvCxnSpPr>
              <p:spPr>
                <a:xfrm flipV="1">
                  <a:off x="3214706" y="4160738"/>
                  <a:ext cx="1224136" cy="57982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Gerade Verbindung 35"/>
                <p:cNvCxnSpPr/>
                <p:nvPr/>
              </p:nvCxnSpPr>
              <p:spPr>
                <a:xfrm>
                  <a:off x="4438842" y="4160738"/>
                  <a:ext cx="1350007" cy="57623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Gerade Verbindung 31"/>
              <p:cNvCxnSpPr/>
              <p:nvPr/>
            </p:nvCxnSpPr>
            <p:spPr>
              <a:xfrm flipV="1">
                <a:off x="5285648" y="5241032"/>
                <a:ext cx="1314289" cy="60705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uppieren 40"/>
            <p:cNvGrpSpPr/>
            <p:nvPr/>
          </p:nvGrpSpPr>
          <p:grpSpPr>
            <a:xfrm>
              <a:off x="4504792" y="2847480"/>
              <a:ext cx="1923827" cy="676648"/>
              <a:chOff x="402079" y="5175026"/>
              <a:chExt cx="6197858" cy="676648"/>
            </a:xfrm>
          </p:grpSpPr>
          <p:grpSp>
            <p:nvGrpSpPr>
              <p:cNvPr id="42" name="Gruppieren 41"/>
              <p:cNvGrpSpPr/>
              <p:nvPr/>
            </p:nvGrpSpPr>
            <p:grpSpPr>
              <a:xfrm>
                <a:off x="402079" y="5201456"/>
                <a:ext cx="4880984" cy="584212"/>
                <a:chOff x="907865" y="4156348"/>
                <a:chExt cx="4880984" cy="584212"/>
              </a:xfrm>
            </p:grpSpPr>
            <p:cxnSp>
              <p:nvCxnSpPr>
                <p:cNvPr id="50" name="Gerade Verbindung 49"/>
                <p:cNvCxnSpPr/>
                <p:nvPr/>
              </p:nvCxnSpPr>
              <p:spPr>
                <a:xfrm flipV="1">
                  <a:off x="907865" y="4156348"/>
                  <a:ext cx="1067463" cy="580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Gerade Verbindung 50"/>
                <p:cNvCxnSpPr/>
                <p:nvPr/>
              </p:nvCxnSpPr>
              <p:spPr>
                <a:xfrm>
                  <a:off x="1975328" y="4156348"/>
                  <a:ext cx="1239378" cy="580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Gerade Verbindung 51"/>
                <p:cNvCxnSpPr/>
                <p:nvPr/>
              </p:nvCxnSpPr>
              <p:spPr>
                <a:xfrm flipV="1">
                  <a:off x="3214706" y="4160738"/>
                  <a:ext cx="1224136" cy="57982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Gerade Verbindung 52"/>
                <p:cNvCxnSpPr/>
                <p:nvPr/>
              </p:nvCxnSpPr>
              <p:spPr>
                <a:xfrm>
                  <a:off x="4438842" y="4160738"/>
                  <a:ext cx="1350007" cy="57623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" name="Gerade Verbindung 42"/>
              <p:cNvCxnSpPr/>
              <p:nvPr/>
            </p:nvCxnSpPr>
            <p:spPr>
              <a:xfrm flipV="1">
                <a:off x="5283063" y="5175026"/>
                <a:ext cx="1314289" cy="60705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4" name="Gruppieren 43"/>
              <p:cNvGrpSpPr/>
              <p:nvPr/>
            </p:nvGrpSpPr>
            <p:grpSpPr>
              <a:xfrm>
                <a:off x="404664" y="5267462"/>
                <a:ext cx="4880984" cy="584212"/>
                <a:chOff x="907865" y="4156348"/>
                <a:chExt cx="4880984" cy="584212"/>
              </a:xfrm>
            </p:grpSpPr>
            <p:cxnSp>
              <p:nvCxnSpPr>
                <p:cNvPr id="46" name="Gerade Verbindung 45"/>
                <p:cNvCxnSpPr/>
                <p:nvPr/>
              </p:nvCxnSpPr>
              <p:spPr>
                <a:xfrm flipV="1">
                  <a:off x="907865" y="4156348"/>
                  <a:ext cx="1067463" cy="580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Gerade Verbindung 46"/>
                <p:cNvCxnSpPr/>
                <p:nvPr/>
              </p:nvCxnSpPr>
              <p:spPr>
                <a:xfrm>
                  <a:off x="1975328" y="4156348"/>
                  <a:ext cx="1239378" cy="580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Gerade Verbindung 47"/>
                <p:cNvCxnSpPr/>
                <p:nvPr/>
              </p:nvCxnSpPr>
              <p:spPr>
                <a:xfrm flipV="1">
                  <a:off x="3214706" y="4160738"/>
                  <a:ext cx="1224136" cy="57982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Gerade Verbindung 48"/>
                <p:cNvCxnSpPr/>
                <p:nvPr/>
              </p:nvCxnSpPr>
              <p:spPr>
                <a:xfrm>
                  <a:off x="4438842" y="4160738"/>
                  <a:ext cx="1350007" cy="57623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Gerade Verbindung 44"/>
              <p:cNvCxnSpPr/>
              <p:nvPr/>
            </p:nvCxnSpPr>
            <p:spPr>
              <a:xfrm flipV="1">
                <a:off x="5285648" y="5241032"/>
                <a:ext cx="1314289" cy="60705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168" name="Gruppieren 7167"/>
          <p:cNvGrpSpPr/>
          <p:nvPr/>
        </p:nvGrpSpPr>
        <p:grpSpPr>
          <a:xfrm>
            <a:off x="460376" y="3944888"/>
            <a:ext cx="5967414" cy="491199"/>
            <a:chOff x="612776" y="3772296"/>
            <a:chExt cx="4044415" cy="676648"/>
          </a:xfrm>
        </p:grpSpPr>
        <p:grpSp>
          <p:nvGrpSpPr>
            <p:cNvPr id="69" name="Gruppieren 68"/>
            <p:cNvGrpSpPr/>
            <p:nvPr/>
          </p:nvGrpSpPr>
          <p:grpSpPr>
            <a:xfrm>
              <a:off x="612776" y="3772296"/>
              <a:ext cx="2088816" cy="676648"/>
              <a:chOff x="402079" y="5175026"/>
              <a:chExt cx="6197858" cy="676648"/>
            </a:xfrm>
          </p:grpSpPr>
          <p:grpSp>
            <p:nvGrpSpPr>
              <p:cNvPr id="70" name="Gruppieren 69"/>
              <p:cNvGrpSpPr/>
              <p:nvPr/>
            </p:nvGrpSpPr>
            <p:grpSpPr>
              <a:xfrm>
                <a:off x="402079" y="5201456"/>
                <a:ext cx="4880984" cy="584212"/>
                <a:chOff x="907865" y="4156348"/>
                <a:chExt cx="4880984" cy="584212"/>
              </a:xfrm>
            </p:grpSpPr>
            <p:cxnSp>
              <p:nvCxnSpPr>
                <p:cNvPr id="78" name="Gerade Verbindung 77"/>
                <p:cNvCxnSpPr/>
                <p:nvPr/>
              </p:nvCxnSpPr>
              <p:spPr>
                <a:xfrm flipV="1">
                  <a:off x="907865" y="4156348"/>
                  <a:ext cx="1067463" cy="580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Gerade Verbindung 78"/>
                <p:cNvCxnSpPr/>
                <p:nvPr/>
              </p:nvCxnSpPr>
              <p:spPr>
                <a:xfrm>
                  <a:off x="1975328" y="4156348"/>
                  <a:ext cx="1239378" cy="580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Gerade Verbindung 79"/>
                <p:cNvCxnSpPr/>
                <p:nvPr/>
              </p:nvCxnSpPr>
              <p:spPr>
                <a:xfrm flipV="1">
                  <a:off x="3214706" y="4160738"/>
                  <a:ext cx="1224136" cy="57982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Gerade Verbindung 80"/>
                <p:cNvCxnSpPr/>
                <p:nvPr/>
              </p:nvCxnSpPr>
              <p:spPr>
                <a:xfrm>
                  <a:off x="4438842" y="4160738"/>
                  <a:ext cx="1350007" cy="57623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1" name="Gerade Verbindung 70"/>
              <p:cNvCxnSpPr/>
              <p:nvPr/>
            </p:nvCxnSpPr>
            <p:spPr>
              <a:xfrm flipV="1">
                <a:off x="5283063" y="5175026"/>
                <a:ext cx="1314289" cy="60705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72" name="Gruppieren 71"/>
              <p:cNvGrpSpPr/>
              <p:nvPr/>
            </p:nvGrpSpPr>
            <p:grpSpPr>
              <a:xfrm>
                <a:off x="404664" y="5267462"/>
                <a:ext cx="4880984" cy="584212"/>
                <a:chOff x="907865" y="4156348"/>
                <a:chExt cx="4880984" cy="584212"/>
              </a:xfrm>
            </p:grpSpPr>
            <p:cxnSp>
              <p:nvCxnSpPr>
                <p:cNvPr id="74" name="Gerade Verbindung 73"/>
                <p:cNvCxnSpPr/>
                <p:nvPr/>
              </p:nvCxnSpPr>
              <p:spPr>
                <a:xfrm flipV="1">
                  <a:off x="907865" y="4156348"/>
                  <a:ext cx="1067463" cy="580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Gerade Verbindung 74"/>
                <p:cNvCxnSpPr/>
                <p:nvPr/>
              </p:nvCxnSpPr>
              <p:spPr>
                <a:xfrm>
                  <a:off x="1975328" y="4156348"/>
                  <a:ext cx="1239378" cy="580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Gerade Verbindung 75"/>
                <p:cNvCxnSpPr/>
                <p:nvPr/>
              </p:nvCxnSpPr>
              <p:spPr>
                <a:xfrm flipV="1">
                  <a:off x="3214706" y="4160738"/>
                  <a:ext cx="1224136" cy="57982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Gerade Verbindung 76"/>
                <p:cNvCxnSpPr/>
                <p:nvPr/>
              </p:nvCxnSpPr>
              <p:spPr>
                <a:xfrm>
                  <a:off x="4438842" y="4160738"/>
                  <a:ext cx="1350007" cy="57623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3" name="Gerade Verbindung 72"/>
              <p:cNvCxnSpPr/>
              <p:nvPr/>
            </p:nvCxnSpPr>
            <p:spPr>
              <a:xfrm flipV="1">
                <a:off x="5285648" y="5241032"/>
                <a:ext cx="1314289" cy="60705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uppieren 81"/>
            <p:cNvGrpSpPr/>
            <p:nvPr/>
          </p:nvGrpSpPr>
          <p:grpSpPr>
            <a:xfrm flipV="1">
              <a:off x="2700720" y="3787267"/>
              <a:ext cx="1956471" cy="638560"/>
              <a:chOff x="402079" y="5175026"/>
              <a:chExt cx="6197858" cy="676648"/>
            </a:xfrm>
          </p:grpSpPr>
          <p:grpSp>
            <p:nvGrpSpPr>
              <p:cNvPr id="83" name="Gruppieren 82"/>
              <p:cNvGrpSpPr/>
              <p:nvPr/>
            </p:nvGrpSpPr>
            <p:grpSpPr>
              <a:xfrm>
                <a:off x="402079" y="5201456"/>
                <a:ext cx="4880984" cy="584212"/>
                <a:chOff x="907865" y="4156348"/>
                <a:chExt cx="4880984" cy="584212"/>
              </a:xfrm>
            </p:grpSpPr>
            <p:cxnSp>
              <p:nvCxnSpPr>
                <p:cNvPr id="91" name="Gerade Verbindung 90"/>
                <p:cNvCxnSpPr/>
                <p:nvPr/>
              </p:nvCxnSpPr>
              <p:spPr>
                <a:xfrm flipV="1">
                  <a:off x="907865" y="4156348"/>
                  <a:ext cx="1067463" cy="580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Gerade Verbindung 91"/>
                <p:cNvCxnSpPr/>
                <p:nvPr/>
              </p:nvCxnSpPr>
              <p:spPr>
                <a:xfrm>
                  <a:off x="1975328" y="4156348"/>
                  <a:ext cx="1239378" cy="580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Gerade Verbindung 92"/>
                <p:cNvCxnSpPr/>
                <p:nvPr/>
              </p:nvCxnSpPr>
              <p:spPr>
                <a:xfrm flipV="1">
                  <a:off x="3214706" y="4160738"/>
                  <a:ext cx="1224136" cy="57982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Gerade Verbindung 93"/>
                <p:cNvCxnSpPr/>
                <p:nvPr/>
              </p:nvCxnSpPr>
              <p:spPr>
                <a:xfrm>
                  <a:off x="4438842" y="4160738"/>
                  <a:ext cx="1350007" cy="57623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4" name="Gerade Verbindung 83"/>
              <p:cNvCxnSpPr/>
              <p:nvPr/>
            </p:nvCxnSpPr>
            <p:spPr>
              <a:xfrm flipV="1">
                <a:off x="5283063" y="5175026"/>
                <a:ext cx="1314289" cy="60705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85" name="Gruppieren 84"/>
              <p:cNvGrpSpPr/>
              <p:nvPr/>
            </p:nvGrpSpPr>
            <p:grpSpPr>
              <a:xfrm>
                <a:off x="404664" y="5267462"/>
                <a:ext cx="4880984" cy="584212"/>
                <a:chOff x="907865" y="4156348"/>
                <a:chExt cx="4880984" cy="584212"/>
              </a:xfrm>
            </p:grpSpPr>
            <p:cxnSp>
              <p:nvCxnSpPr>
                <p:cNvPr id="87" name="Gerade Verbindung 86"/>
                <p:cNvCxnSpPr/>
                <p:nvPr/>
              </p:nvCxnSpPr>
              <p:spPr>
                <a:xfrm flipV="1">
                  <a:off x="907865" y="4156348"/>
                  <a:ext cx="1067463" cy="580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Gerade Verbindung 87"/>
                <p:cNvCxnSpPr/>
                <p:nvPr/>
              </p:nvCxnSpPr>
              <p:spPr>
                <a:xfrm>
                  <a:off x="1975328" y="4156348"/>
                  <a:ext cx="1239378" cy="580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Gerade Verbindung 88"/>
                <p:cNvCxnSpPr/>
                <p:nvPr/>
              </p:nvCxnSpPr>
              <p:spPr>
                <a:xfrm flipV="1">
                  <a:off x="3214706" y="4160738"/>
                  <a:ext cx="1224136" cy="57982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Gerade Verbindung 89"/>
                <p:cNvCxnSpPr/>
                <p:nvPr/>
              </p:nvCxnSpPr>
              <p:spPr>
                <a:xfrm>
                  <a:off x="4438842" y="4160738"/>
                  <a:ext cx="1350007" cy="57623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6" name="Gerade Verbindung 85"/>
              <p:cNvCxnSpPr/>
              <p:nvPr/>
            </p:nvCxnSpPr>
            <p:spPr>
              <a:xfrm flipV="1">
                <a:off x="5285648" y="5241032"/>
                <a:ext cx="1314289" cy="60705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5" name="Rechteck 94"/>
          <p:cNvSpPr/>
          <p:nvPr/>
        </p:nvSpPr>
        <p:spPr>
          <a:xfrm>
            <a:off x="435340" y="560512"/>
            <a:ext cx="5990268" cy="87849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6" name="Picture 2" descr="Bildergebnis für afd log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" t="14563" r="2501"/>
          <a:stretch/>
        </p:blipFill>
        <p:spPr bwMode="auto">
          <a:xfrm>
            <a:off x="1844824" y="739842"/>
            <a:ext cx="3175050" cy="192072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59E95B81-6D12-4890-8DF8-400B744628B4}"/>
              </a:ext>
            </a:extLst>
          </p:cNvPr>
          <p:cNvGrpSpPr/>
          <p:nvPr/>
        </p:nvGrpSpPr>
        <p:grpSpPr>
          <a:xfrm>
            <a:off x="416886" y="7345053"/>
            <a:ext cx="6005773" cy="272243"/>
            <a:chOff x="449011" y="2864768"/>
            <a:chExt cx="4387124" cy="801400"/>
          </a:xfrm>
        </p:grpSpPr>
        <p:grpSp>
          <p:nvGrpSpPr>
            <p:cNvPr id="125" name="Gruppieren 124">
              <a:extLst>
                <a:ext uri="{FF2B5EF4-FFF2-40B4-BE49-F238E27FC236}">
                  <a16:creationId xmlns:a16="http://schemas.microsoft.com/office/drawing/2014/main" id="{5776EAEB-A919-48CE-B6D3-EA4225F57121}"/>
                </a:ext>
              </a:extLst>
            </p:cNvPr>
            <p:cNvGrpSpPr/>
            <p:nvPr/>
          </p:nvGrpSpPr>
          <p:grpSpPr>
            <a:xfrm>
              <a:off x="449011" y="2864768"/>
              <a:ext cx="2099310" cy="801400"/>
              <a:chOff x="368357" y="5175026"/>
              <a:chExt cx="6228995" cy="801400"/>
            </a:xfrm>
          </p:grpSpPr>
          <p:grpSp>
            <p:nvGrpSpPr>
              <p:cNvPr id="152" name="Gruppieren 151">
                <a:extLst>
                  <a:ext uri="{FF2B5EF4-FFF2-40B4-BE49-F238E27FC236}">
                    <a16:creationId xmlns:a16="http://schemas.microsoft.com/office/drawing/2014/main" id="{08B8A7AA-71BF-49AC-B648-C5EC33E5028C}"/>
                  </a:ext>
                </a:extLst>
              </p:cNvPr>
              <p:cNvGrpSpPr/>
              <p:nvPr/>
            </p:nvGrpSpPr>
            <p:grpSpPr>
              <a:xfrm>
                <a:off x="402079" y="5201456"/>
                <a:ext cx="4880984" cy="584212"/>
                <a:chOff x="907865" y="4156348"/>
                <a:chExt cx="4880984" cy="584212"/>
              </a:xfrm>
            </p:grpSpPr>
            <p:cxnSp>
              <p:nvCxnSpPr>
                <p:cNvPr id="160" name="Gerade Verbindung 23">
                  <a:extLst>
                    <a:ext uri="{FF2B5EF4-FFF2-40B4-BE49-F238E27FC236}">
                      <a16:creationId xmlns:a16="http://schemas.microsoft.com/office/drawing/2014/main" id="{5632F662-A21E-4A60-B13B-0E15CD860D42}"/>
                    </a:ext>
                  </a:extLst>
                </p:cNvPr>
                <p:cNvCxnSpPr/>
                <p:nvPr/>
              </p:nvCxnSpPr>
              <p:spPr>
                <a:xfrm flipV="1">
                  <a:off x="907865" y="4156348"/>
                  <a:ext cx="1067463" cy="580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Gerade Verbindung 24">
                  <a:extLst>
                    <a:ext uri="{FF2B5EF4-FFF2-40B4-BE49-F238E27FC236}">
                      <a16:creationId xmlns:a16="http://schemas.microsoft.com/office/drawing/2014/main" id="{7EB65510-98B0-4124-BE2F-3BB88029A4FF}"/>
                    </a:ext>
                  </a:extLst>
                </p:cNvPr>
                <p:cNvCxnSpPr/>
                <p:nvPr/>
              </p:nvCxnSpPr>
              <p:spPr>
                <a:xfrm>
                  <a:off x="1975328" y="4156348"/>
                  <a:ext cx="1239378" cy="580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Gerade Verbindung 25">
                  <a:extLst>
                    <a:ext uri="{FF2B5EF4-FFF2-40B4-BE49-F238E27FC236}">
                      <a16:creationId xmlns:a16="http://schemas.microsoft.com/office/drawing/2014/main" id="{20FBCC8F-3450-4CAC-AB26-3759DBDF7FA3}"/>
                    </a:ext>
                  </a:extLst>
                </p:cNvPr>
                <p:cNvCxnSpPr/>
                <p:nvPr/>
              </p:nvCxnSpPr>
              <p:spPr>
                <a:xfrm flipV="1">
                  <a:off x="3214706" y="4160738"/>
                  <a:ext cx="1224136" cy="57982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Gerade Verbindung 26">
                  <a:extLst>
                    <a:ext uri="{FF2B5EF4-FFF2-40B4-BE49-F238E27FC236}">
                      <a16:creationId xmlns:a16="http://schemas.microsoft.com/office/drawing/2014/main" id="{A755E7B4-882C-46EE-A01F-740AFF9B00D0}"/>
                    </a:ext>
                  </a:extLst>
                </p:cNvPr>
                <p:cNvCxnSpPr/>
                <p:nvPr/>
              </p:nvCxnSpPr>
              <p:spPr>
                <a:xfrm>
                  <a:off x="4438842" y="4160738"/>
                  <a:ext cx="1350007" cy="57623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3" name="Gerade Verbindung 16">
                <a:extLst>
                  <a:ext uri="{FF2B5EF4-FFF2-40B4-BE49-F238E27FC236}">
                    <a16:creationId xmlns:a16="http://schemas.microsoft.com/office/drawing/2014/main" id="{4ADDEB0E-08A0-4724-A6D8-C98C0C53CE2D}"/>
                  </a:ext>
                </a:extLst>
              </p:cNvPr>
              <p:cNvCxnSpPr/>
              <p:nvPr/>
            </p:nvCxnSpPr>
            <p:spPr>
              <a:xfrm flipV="1">
                <a:off x="5283063" y="5175026"/>
                <a:ext cx="1314289" cy="60705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54" name="Gruppieren 153">
                <a:extLst>
                  <a:ext uri="{FF2B5EF4-FFF2-40B4-BE49-F238E27FC236}">
                    <a16:creationId xmlns:a16="http://schemas.microsoft.com/office/drawing/2014/main" id="{07FA9CAA-1DB6-4C7A-ABAD-DAE54405DB03}"/>
                  </a:ext>
                </a:extLst>
              </p:cNvPr>
              <p:cNvGrpSpPr/>
              <p:nvPr/>
            </p:nvGrpSpPr>
            <p:grpSpPr>
              <a:xfrm>
                <a:off x="368357" y="5392217"/>
                <a:ext cx="4880983" cy="584209"/>
                <a:chOff x="871558" y="4281103"/>
                <a:chExt cx="4880983" cy="584209"/>
              </a:xfrm>
            </p:grpSpPr>
            <p:cxnSp>
              <p:nvCxnSpPr>
                <p:cNvPr id="156" name="Gerade Verbindung 19">
                  <a:extLst>
                    <a:ext uri="{FF2B5EF4-FFF2-40B4-BE49-F238E27FC236}">
                      <a16:creationId xmlns:a16="http://schemas.microsoft.com/office/drawing/2014/main" id="{2044761C-D9E0-4128-B8DE-618033CB3C99}"/>
                    </a:ext>
                  </a:extLst>
                </p:cNvPr>
                <p:cNvCxnSpPr/>
                <p:nvPr/>
              </p:nvCxnSpPr>
              <p:spPr>
                <a:xfrm flipV="1">
                  <a:off x="871558" y="4281103"/>
                  <a:ext cx="1067462" cy="58062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Gerade Verbindung 20">
                  <a:extLst>
                    <a:ext uri="{FF2B5EF4-FFF2-40B4-BE49-F238E27FC236}">
                      <a16:creationId xmlns:a16="http://schemas.microsoft.com/office/drawing/2014/main" id="{66064E75-1DA7-4F33-8E1B-0F6E4255FFD2}"/>
                    </a:ext>
                  </a:extLst>
                </p:cNvPr>
                <p:cNvCxnSpPr/>
                <p:nvPr/>
              </p:nvCxnSpPr>
              <p:spPr>
                <a:xfrm>
                  <a:off x="1939020" y="4281103"/>
                  <a:ext cx="1239377" cy="58062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Gerade Verbindung 21">
                  <a:extLst>
                    <a:ext uri="{FF2B5EF4-FFF2-40B4-BE49-F238E27FC236}">
                      <a16:creationId xmlns:a16="http://schemas.microsoft.com/office/drawing/2014/main" id="{C6FA6315-E3ED-498D-984A-C66114FEFDE2}"/>
                    </a:ext>
                  </a:extLst>
                </p:cNvPr>
                <p:cNvCxnSpPr/>
                <p:nvPr/>
              </p:nvCxnSpPr>
              <p:spPr>
                <a:xfrm flipV="1">
                  <a:off x="3178399" y="4285490"/>
                  <a:ext cx="1224137" cy="57982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Gerade Verbindung 22">
                  <a:extLst>
                    <a:ext uri="{FF2B5EF4-FFF2-40B4-BE49-F238E27FC236}">
                      <a16:creationId xmlns:a16="http://schemas.microsoft.com/office/drawing/2014/main" id="{3289F67E-82EC-4D2E-8CDF-D036CE297879}"/>
                    </a:ext>
                  </a:extLst>
                </p:cNvPr>
                <p:cNvCxnSpPr/>
                <p:nvPr/>
              </p:nvCxnSpPr>
              <p:spPr>
                <a:xfrm>
                  <a:off x="4402534" y="4285490"/>
                  <a:ext cx="1350007" cy="57623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5" name="Gerade Verbindung 18">
                <a:extLst>
                  <a:ext uri="{FF2B5EF4-FFF2-40B4-BE49-F238E27FC236}">
                    <a16:creationId xmlns:a16="http://schemas.microsoft.com/office/drawing/2014/main" id="{E2EC4674-676B-4A13-AD57-33731AAEB591}"/>
                  </a:ext>
                </a:extLst>
              </p:cNvPr>
              <p:cNvCxnSpPr/>
              <p:nvPr/>
            </p:nvCxnSpPr>
            <p:spPr>
              <a:xfrm flipV="1">
                <a:off x="5249341" y="5365790"/>
                <a:ext cx="1314290" cy="6070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Gruppieren 125">
              <a:extLst>
                <a:ext uri="{FF2B5EF4-FFF2-40B4-BE49-F238E27FC236}">
                  <a16:creationId xmlns:a16="http://schemas.microsoft.com/office/drawing/2014/main" id="{76C3759D-AB09-4A77-A662-9329F157586F}"/>
                </a:ext>
              </a:extLst>
            </p:cNvPr>
            <p:cNvGrpSpPr/>
            <p:nvPr/>
          </p:nvGrpSpPr>
          <p:grpSpPr>
            <a:xfrm flipV="1">
              <a:off x="2534473" y="2872376"/>
              <a:ext cx="1970318" cy="770683"/>
              <a:chOff x="358212" y="5042829"/>
              <a:chExt cx="6241725" cy="816653"/>
            </a:xfrm>
          </p:grpSpPr>
          <p:grpSp>
            <p:nvGrpSpPr>
              <p:cNvPr id="140" name="Gruppieren 139">
                <a:extLst>
                  <a:ext uri="{FF2B5EF4-FFF2-40B4-BE49-F238E27FC236}">
                    <a16:creationId xmlns:a16="http://schemas.microsoft.com/office/drawing/2014/main" id="{63579B48-2C09-4C8C-A046-BCE6FA14C517}"/>
                  </a:ext>
                </a:extLst>
              </p:cNvPr>
              <p:cNvGrpSpPr/>
              <p:nvPr/>
            </p:nvGrpSpPr>
            <p:grpSpPr>
              <a:xfrm>
                <a:off x="358212" y="5077963"/>
                <a:ext cx="4940267" cy="770549"/>
                <a:chOff x="863998" y="4032855"/>
                <a:chExt cx="4940267" cy="770549"/>
              </a:xfrm>
            </p:grpSpPr>
            <p:cxnSp>
              <p:nvCxnSpPr>
                <p:cNvPr id="148" name="Gerade Verbindung 36">
                  <a:extLst>
                    <a:ext uri="{FF2B5EF4-FFF2-40B4-BE49-F238E27FC236}">
                      <a16:creationId xmlns:a16="http://schemas.microsoft.com/office/drawing/2014/main" id="{72D16AF9-1357-4DF2-85D4-EE31ECBBB16F}"/>
                    </a:ext>
                  </a:extLst>
                </p:cNvPr>
                <p:cNvCxnSpPr/>
                <p:nvPr/>
              </p:nvCxnSpPr>
              <p:spPr>
                <a:xfrm flipV="1">
                  <a:off x="863998" y="4032858"/>
                  <a:ext cx="1067463" cy="580629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Gerade Verbindung 37">
                  <a:extLst>
                    <a:ext uri="{FF2B5EF4-FFF2-40B4-BE49-F238E27FC236}">
                      <a16:creationId xmlns:a16="http://schemas.microsoft.com/office/drawing/2014/main" id="{CDA73DDC-7DED-41B7-B1BE-4E0623CFAB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31459" y="4032855"/>
                  <a:ext cx="1301254" cy="59285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Gerade Verbindung 38">
                  <a:extLst>
                    <a:ext uri="{FF2B5EF4-FFF2-40B4-BE49-F238E27FC236}">
                      <a16:creationId xmlns:a16="http://schemas.microsoft.com/office/drawing/2014/main" id="{5198CBD8-30B8-4B55-84F5-650CE4233F83}"/>
                    </a:ext>
                  </a:extLst>
                </p:cNvPr>
                <p:cNvCxnSpPr/>
                <p:nvPr/>
              </p:nvCxnSpPr>
              <p:spPr>
                <a:xfrm flipV="1">
                  <a:off x="3230122" y="4223582"/>
                  <a:ext cx="1224135" cy="57982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Gerade Verbindung 39">
                  <a:extLst>
                    <a:ext uri="{FF2B5EF4-FFF2-40B4-BE49-F238E27FC236}">
                      <a16:creationId xmlns:a16="http://schemas.microsoft.com/office/drawing/2014/main" id="{D21FD234-1FF0-4626-8841-F2318EF5228B}"/>
                    </a:ext>
                  </a:extLst>
                </p:cNvPr>
                <p:cNvCxnSpPr/>
                <p:nvPr/>
              </p:nvCxnSpPr>
              <p:spPr>
                <a:xfrm>
                  <a:off x="4454260" y="4223574"/>
                  <a:ext cx="1350005" cy="57623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1" name="Gerade Verbindung 29">
                <a:extLst>
                  <a:ext uri="{FF2B5EF4-FFF2-40B4-BE49-F238E27FC236}">
                    <a16:creationId xmlns:a16="http://schemas.microsoft.com/office/drawing/2014/main" id="{C074BA3D-7F2F-4CC6-AAB0-3385F9201C1B}"/>
                  </a:ext>
                </a:extLst>
              </p:cNvPr>
              <p:cNvCxnSpPr/>
              <p:nvPr/>
            </p:nvCxnSpPr>
            <p:spPr>
              <a:xfrm flipV="1">
                <a:off x="5244300" y="5042829"/>
                <a:ext cx="1314290" cy="60705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42" name="Gruppieren 141">
                <a:extLst>
                  <a:ext uri="{FF2B5EF4-FFF2-40B4-BE49-F238E27FC236}">
                    <a16:creationId xmlns:a16="http://schemas.microsoft.com/office/drawing/2014/main" id="{39B33F30-B125-4FE1-BF57-283157445B64}"/>
                  </a:ext>
                </a:extLst>
              </p:cNvPr>
              <p:cNvGrpSpPr/>
              <p:nvPr/>
            </p:nvGrpSpPr>
            <p:grpSpPr>
              <a:xfrm>
                <a:off x="403294" y="5090997"/>
                <a:ext cx="4872134" cy="768485"/>
                <a:chOff x="906495" y="3979883"/>
                <a:chExt cx="4872134" cy="768485"/>
              </a:xfrm>
            </p:grpSpPr>
            <p:cxnSp>
              <p:nvCxnSpPr>
                <p:cNvPr id="144" name="Gerade Verbindung 32">
                  <a:extLst>
                    <a:ext uri="{FF2B5EF4-FFF2-40B4-BE49-F238E27FC236}">
                      <a16:creationId xmlns:a16="http://schemas.microsoft.com/office/drawing/2014/main" id="{5FBDF299-A12F-4C5D-8CB5-246BC668DFEA}"/>
                    </a:ext>
                  </a:extLst>
                </p:cNvPr>
                <p:cNvCxnSpPr/>
                <p:nvPr/>
              </p:nvCxnSpPr>
              <p:spPr>
                <a:xfrm flipV="1">
                  <a:off x="906495" y="4167733"/>
                  <a:ext cx="1067464" cy="58062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Gerade Verbindung 33">
                  <a:extLst>
                    <a:ext uri="{FF2B5EF4-FFF2-40B4-BE49-F238E27FC236}">
                      <a16:creationId xmlns:a16="http://schemas.microsoft.com/office/drawing/2014/main" id="{A45DC86D-4D65-4C2D-883F-4C63DEC852B2}"/>
                    </a:ext>
                  </a:extLst>
                </p:cNvPr>
                <p:cNvCxnSpPr/>
                <p:nvPr/>
              </p:nvCxnSpPr>
              <p:spPr>
                <a:xfrm>
                  <a:off x="1973959" y="4167743"/>
                  <a:ext cx="1239379" cy="58062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Gerade Verbindung 34">
                  <a:extLst>
                    <a:ext uri="{FF2B5EF4-FFF2-40B4-BE49-F238E27FC236}">
                      <a16:creationId xmlns:a16="http://schemas.microsoft.com/office/drawing/2014/main" id="{30D3CAE8-F307-4031-9F3E-436EB456DEDC}"/>
                    </a:ext>
                  </a:extLst>
                </p:cNvPr>
                <p:cNvCxnSpPr/>
                <p:nvPr/>
              </p:nvCxnSpPr>
              <p:spPr>
                <a:xfrm flipV="1">
                  <a:off x="3204483" y="3979883"/>
                  <a:ext cx="1224136" cy="57982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Gerade Verbindung 35">
                  <a:extLst>
                    <a:ext uri="{FF2B5EF4-FFF2-40B4-BE49-F238E27FC236}">
                      <a16:creationId xmlns:a16="http://schemas.microsoft.com/office/drawing/2014/main" id="{AB7ED1B4-FF79-4E70-9B8D-92A6F8493308}"/>
                    </a:ext>
                  </a:extLst>
                </p:cNvPr>
                <p:cNvCxnSpPr/>
                <p:nvPr/>
              </p:nvCxnSpPr>
              <p:spPr>
                <a:xfrm>
                  <a:off x="4428623" y="3979883"/>
                  <a:ext cx="1350006" cy="576239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Gerade Verbindung 31">
                <a:extLst>
                  <a:ext uri="{FF2B5EF4-FFF2-40B4-BE49-F238E27FC236}">
                    <a16:creationId xmlns:a16="http://schemas.microsoft.com/office/drawing/2014/main" id="{2E113137-4476-46B3-BD99-A3C81BC4A101}"/>
                  </a:ext>
                </a:extLst>
              </p:cNvPr>
              <p:cNvCxnSpPr/>
              <p:nvPr/>
            </p:nvCxnSpPr>
            <p:spPr>
              <a:xfrm flipV="1">
                <a:off x="5285648" y="5241032"/>
                <a:ext cx="1314289" cy="60705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Gruppieren 126">
              <a:extLst>
                <a:ext uri="{FF2B5EF4-FFF2-40B4-BE49-F238E27FC236}">
                  <a16:creationId xmlns:a16="http://schemas.microsoft.com/office/drawing/2014/main" id="{B92F7E27-5584-444F-AC64-1EBFB542AF99}"/>
                </a:ext>
              </a:extLst>
            </p:cNvPr>
            <p:cNvGrpSpPr/>
            <p:nvPr/>
          </p:nvGrpSpPr>
          <p:grpSpPr>
            <a:xfrm>
              <a:off x="4493358" y="2873910"/>
              <a:ext cx="342777" cy="771384"/>
              <a:chOff x="365243" y="5201456"/>
              <a:chExt cx="1104299" cy="771384"/>
            </a:xfrm>
          </p:grpSpPr>
          <p:cxnSp>
            <p:nvCxnSpPr>
              <p:cNvPr id="136" name="Gerade Verbindung 49">
                <a:extLst>
                  <a:ext uri="{FF2B5EF4-FFF2-40B4-BE49-F238E27FC236}">
                    <a16:creationId xmlns:a16="http://schemas.microsoft.com/office/drawing/2014/main" id="{4D15EAEC-6D19-46DE-898E-0C99A725C1C6}"/>
                  </a:ext>
                </a:extLst>
              </p:cNvPr>
              <p:cNvCxnSpPr/>
              <p:nvPr/>
            </p:nvCxnSpPr>
            <p:spPr>
              <a:xfrm flipV="1">
                <a:off x="402080" y="5201456"/>
                <a:ext cx="1067462" cy="58062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2" name="Gerade Verbindung 45">
                <a:extLst>
                  <a:ext uri="{FF2B5EF4-FFF2-40B4-BE49-F238E27FC236}">
                    <a16:creationId xmlns:a16="http://schemas.microsoft.com/office/drawing/2014/main" id="{CE359F75-48BF-40A0-B1DE-9BE733BBF529}"/>
                  </a:ext>
                </a:extLst>
              </p:cNvPr>
              <p:cNvCxnSpPr/>
              <p:nvPr/>
            </p:nvCxnSpPr>
            <p:spPr>
              <a:xfrm flipV="1">
                <a:off x="365243" y="5392215"/>
                <a:ext cx="1067465" cy="5806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8" name="Grafik 7" descr="Ein Bild, das Text, Kleidung, Person, Anzug enthält.&#10;&#10;Automatisch generierte Beschreibung">
            <a:extLst>
              <a:ext uri="{FF2B5EF4-FFF2-40B4-BE49-F238E27FC236}">
                <a16:creationId xmlns:a16="http://schemas.microsoft.com/office/drawing/2014/main" id="{E42C6E1E-DE08-4127-9F44-9B4D54499EB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1" r="14535"/>
          <a:stretch/>
        </p:blipFill>
        <p:spPr>
          <a:xfrm>
            <a:off x="3540792" y="4541074"/>
            <a:ext cx="2542884" cy="2421142"/>
          </a:xfrm>
          <a:prstGeom prst="rect">
            <a:avLst/>
          </a:prstGeom>
        </p:spPr>
      </p:pic>
      <p:sp>
        <p:nvSpPr>
          <p:cNvPr id="164" name="Rechteck 163">
            <a:extLst>
              <a:ext uri="{FF2B5EF4-FFF2-40B4-BE49-F238E27FC236}">
                <a16:creationId xmlns:a16="http://schemas.microsoft.com/office/drawing/2014/main" id="{AA287CC2-E5BB-46B8-B545-7752DF1056D9}"/>
              </a:ext>
            </a:extLst>
          </p:cNvPr>
          <p:cNvSpPr/>
          <p:nvPr/>
        </p:nvSpPr>
        <p:spPr>
          <a:xfrm>
            <a:off x="1237833" y="6959932"/>
            <a:ext cx="1568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/>
              <a:t>Tino </a:t>
            </a:r>
            <a:r>
              <a:rPr lang="de-DE" b="1" dirty="0" err="1"/>
              <a:t>Chrupalla</a:t>
            </a:r>
            <a:endParaRPr lang="de-DE" b="1" dirty="0"/>
          </a:p>
        </p:txBody>
      </p:sp>
      <p:sp>
        <p:nvSpPr>
          <p:cNvPr id="165" name="Rechteck 164">
            <a:extLst>
              <a:ext uri="{FF2B5EF4-FFF2-40B4-BE49-F238E27FC236}">
                <a16:creationId xmlns:a16="http://schemas.microsoft.com/office/drawing/2014/main" id="{4A063E5F-00DC-4D2B-A9EF-06A6166477A2}"/>
              </a:ext>
            </a:extLst>
          </p:cNvPr>
          <p:cNvSpPr/>
          <p:nvPr/>
        </p:nvSpPr>
        <p:spPr>
          <a:xfrm>
            <a:off x="4151588" y="6959932"/>
            <a:ext cx="13690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Alice Weidel</a:t>
            </a:r>
          </a:p>
        </p:txBody>
      </p:sp>
      <p:sp>
        <p:nvSpPr>
          <p:cNvPr id="166" name="Textfeld 165">
            <a:extLst>
              <a:ext uri="{FF2B5EF4-FFF2-40B4-BE49-F238E27FC236}">
                <a16:creationId xmlns:a16="http://schemas.microsoft.com/office/drawing/2014/main" id="{8013B8DE-8568-47B4-AEA2-9B1554B81E78}"/>
              </a:ext>
            </a:extLst>
          </p:cNvPr>
          <p:cNvSpPr txBox="1"/>
          <p:nvPr/>
        </p:nvSpPr>
        <p:spPr>
          <a:xfrm>
            <a:off x="536818" y="7687417"/>
            <a:ext cx="5277625" cy="1600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Informationen: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Relativ neue Partei, die erst 2013 gegründet wurde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Vertritt konservative und traditionelle Werte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Rechtspopulistische Partei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Wichtigste Themen: Asyl- und Zuwanderungspolitik</a:t>
            </a:r>
          </a:p>
        </p:txBody>
      </p:sp>
      <p:pic>
        <p:nvPicPr>
          <p:cNvPr id="6" name="Grafik 5" descr="Ein Bild, das Person, Mann, Anzug, tragen enthält.&#10;&#10;Automatisch generierte Beschreibung">
            <a:extLst>
              <a:ext uri="{FF2B5EF4-FFF2-40B4-BE49-F238E27FC236}">
                <a16:creationId xmlns:a16="http://schemas.microsoft.com/office/drawing/2014/main" id="{B9D50843-DC19-439A-9B59-CD8165DA0D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37" y="4513660"/>
            <a:ext cx="2447802" cy="244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052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72119" y="2360712"/>
            <a:ext cx="6157913" cy="99149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Die Linke</a:t>
            </a:r>
          </a:p>
        </p:txBody>
      </p:sp>
      <p:grpSp>
        <p:nvGrpSpPr>
          <p:cNvPr id="18" name="Gruppieren 17"/>
          <p:cNvGrpSpPr/>
          <p:nvPr/>
        </p:nvGrpSpPr>
        <p:grpSpPr>
          <a:xfrm>
            <a:off x="367430" y="2000672"/>
            <a:ext cx="6162602" cy="597794"/>
            <a:chOff x="367430" y="3585083"/>
            <a:chExt cx="6162602" cy="597794"/>
          </a:xfrm>
        </p:grpSpPr>
        <p:sp>
          <p:nvSpPr>
            <p:cNvPr id="17" name="Freihandform 16"/>
            <p:cNvSpPr/>
            <p:nvPr/>
          </p:nvSpPr>
          <p:spPr>
            <a:xfrm>
              <a:off x="367430" y="3594087"/>
              <a:ext cx="3074269" cy="508013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Freihandform 22"/>
            <p:cNvSpPr/>
            <p:nvPr/>
          </p:nvSpPr>
          <p:spPr>
            <a:xfrm>
              <a:off x="3441699" y="3585083"/>
              <a:ext cx="3083645" cy="508013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Freihandform 23"/>
            <p:cNvSpPr/>
            <p:nvPr/>
          </p:nvSpPr>
          <p:spPr>
            <a:xfrm>
              <a:off x="372118" y="3674864"/>
              <a:ext cx="3074269" cy="508013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Freihandform 24"/>
            <p:cNvSpPr/>
            <p:nvPr/>
          </p:nvSpPr>
          <p:spPr>
            <a:xfrm>
              <a:off x="3446387" y="3665860"/>
              <a:ext cx="3083645" cy="508013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362743" y="3152800"/>
            <a:ext cx="6162601" cy="486714"/>
            <a:chOff x="362743" y="6266486"/>
            <a:chExt cx="6162601" cy="486714"/>
          </a:xfrm>
        </p:grpSpPr>
        <p:sp>
          <p:nvSpPr>
            <p:cNvPr id="40" name="Freihandform 39"/>
            <p:cNvSpPr/>
            <p:nvPr/>
          </p:nvSpPr>
          <p:spPr>
            <a:xfrm>
              <a:off x="362743" y="6339759"/>
              <a:ext cx="748126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Freihandform 40"/>
            <p:cNvSpPr/>
            <p:nvPr/>
          </p:nvSpPr>
          <p:spPr>
            <a:xfrm>
              <a:off x="1110869" y="6339758"/>
              <a:ext cx="754233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Freihandform 41"/>
            <p:cNvSpPr/>
            <p:nvPr/>
          </p:nvSpPr>
          <p:spPr>
            <a:xfrm>
              <a:off x="1869790" y="6325039"/>
              <a:ext cx="747390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Freihandform 42"/>
            <p:cNvSpPr/>
            <p:nvPr/>
          </p:nvSpPr>
          <p:spPr>
            <a:xfrm>
              <a:off x="2617180" y="6302098"/>
              <a:ext cx="771606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Freihandform 43"/>
            <p:cNvSpPr/>
            <p:nvPr/>
          </p:nvSpPr>
          <p:spPr>
            <a:xfrm>
              <a:off x="3389393" y="6287935"/>
              <a:ext cx="752627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Freihandform 45"/>
            <p:cNvSpPr/>
            <p:nvPr/>
          </p:nvSpPr>
          <p:spPr>
            <a:xfrm>
              <a:off x="4143528" y="6271205"/>
              <a:ext cx="741033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Freihandform 46"/>
            <p:cNvSpPr/>
            <p:nvPr/>
          </p:nvSpPr>
          <p:spPr>
            <a:xfrm>
              <a:off x="4892464" y="6266541"/>
              <a:ext cx="815011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Freihandform 47"/>
            <p:cNvSpPr/>
            <p:nvPr/>
          </p:nvSpPr>
          <p:spPr>
            <a:xfrm>
              <a:off x="5713896" y="6266486"/>
              <a:ext cx="805259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Freihandform 48"/>
            <p:cNvSpPr/>
            <p:nvPr/>
          </p:nvSpPr>
          <p:spPr>
            <a:xfrm>
              <a:off x="368932" y="6427472"/>
              <a:ext cx="748126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Freihandform 49"/>
            <p:cNvSpPr/>
            <p:nvPr/>
          </p:nvSpPr>
          <p:spPr>
            <a:xfrm>
              <a:off x="1117058" y="6427471"/>
              <a:ext cx="754233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Freihandform 50"/>
            <p:cNvSpPr/>
            <p:nvPr/>
          </p:nvSpPr>
          <p:spPr>
            <a:xfrm>
              <a:off x="1875979" y="6412752"/>
              <a:ext cx="747390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Freihandform 51"/>
            <p:cNvSpPr/>
            <p:nvPr/>
          </p:nvSpPr>
          <p:spPr>
            <a:xfrm>
              <a:off x="2623369" y="6389811"/>
              <a:ext cx="771606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Freihandform 52"/>
            <p:cNvSpPr/>
            <p:nvPr/>
          </p:nvSpPr>
          <p:spPr>
            <a:xfrm>
              <a:off x="3395582" y="6375648"/>
              <a:ext cx="752627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Freihandform 53"/>
            <p:cNvSpPr/>
            <p:nvPr/>
          </p:nvSpPr>
          <p:spPr>
            <a:xfrm>
              <a:off x="4149717" y="6358918"/>
              <a:ext cx="741033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Freihandform 54"/>
            <p:cNvSpPr/>
            <p:nvPr/>
          </p:nvSpPr>
          <p:spPr>
            <a:xfrm>
              <a:off x="4898653" y="6354254"/>
              <a:ext cx="815011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Freihandform 55"/>
            <p:cNvSpPr/>
            <p:nvPr/>
          </p:nvSpPr>
          <p:spPr>
            <a:xfrm>
              <a:off x="5720085" y="6354199"/>
              <a:ext cx="805259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8" name="Rechteck 57"/>
          <p:cNvSpPr/>
          <p:nvPr/>
        </p:nvSpPr>
        <p:spPr>
          <a:xfrm>
            <a:off x="356555" y="560512"/>
            <a:ext cx="6162600" cy="87849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2" descr="Bildergebnis für link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88" b="28783"/>
          <a:stretch/>
        </p:blipFill>
        <p:spPr bwMode="auto">
          <a:xfrm>
            <a:off x="928026" y="626893"/>
            <a:ext cx="4785870" cy="1321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E9C711C8-5827-4A65-9F39-5A0321AFD77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6" r="15013"/>
          <a:stretch/>
        </p:blipFill>
        <p:spPr>
          <a:xfrm>
            <a:off x="3563911" y="3728864"/>
            <a:ext cx="2673402" cy="2772451"/>
          </a:xfrm>
          <a:prstGeom prst="rect">
            <a:avLst/>
          </a:prstGeom>
        </p:spPr>
      </p:pic>
      <p:sp>
        <p:nvSpPr>
          <p:cNvPr id="29" name="Rechteck 28">
            <a:extLst>
              <a:ext uri="{FF2B5EF4-FFF2-40B4-BE49-F238E27FC236}">
                <a16:creationId xmlns:a16="http://schemas.microsoft.com/office/drawing/2014/main" id="{0A974166-113B-4AFC-85C8-7EECA45C225A}"/>
              </a:ext>
            </a:extLst>
          </p:cNvPr>
          <p:cNvSpPr/>
          <p:nvPr/>
        </p:nvSpPr>
        <p:spPr>
          <a:xfrm>
            <a:off x="4182974" y="6494953"/>
            <a:ext cx="1797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Janine Wissler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AF059308-EB1D-4C4D-9AAE-9A8C026A8AD7}"/>
              </a:ext>
            </a:extLst>
          </p:cNvPr>
          <p:cNvSpPr/>
          <p:nvPr/>
        </p:nvSpPr>
        <p:spPr>
          <a:xfrm>
            <a:off x="928026" y="6494953"/>
            <a:ext cx="1797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Dietmar Bartsch</a:t>
            </a:r>
          </a:p>
        </p:txBody>
      </p:sp>
      <p:pic>
        <p:nvPicPr>
          <p:cNvPr id="5" name="Grafik 4" descr="Ein Bild, das Person, Mann, Schlips, Anzug enthält.&#10;&#10;Automatisch generierte Beschreibung">
            <a:extLst>
              <a:ext uri="{FF2B5EF4-FFF2-40B4-BE49-F238E27FC236}">
                <a16:creationId xmlns:a16="http://schemas.microsoft.com/office/drawing/2014/main" id="{220AA7A8-77D2-4685-8BD7-38F3C1380E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85" y="3728864"/>
            <a:ext cx="2769096" cy="2769096"/>
          </a:xfrm>
          <a:prstGeom prst="rect">
            <a:avLst/>
          </a:prstGeom>
        </p:spPr>
      </p:pic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D011346C-716F-4243-A55B-347DE94FA976}"/>
              </a:ext>
            </a:extLst>
          </p:cNvPr>
          <p:cNvGrpSpPr/>
          <p:nvPr/>
        </p:nvGrpSpPr>
        <p:grpSpPr>
          <a:xfrm>
            <a:off x="345678" y="6931068"/>
            <a:ext cx="6184474" cy="614215"/>
            <a:chOff x="362743" y="6287935"/>
            <a:chExt cx="3785466" cy="465265"/>
          </a:xfrm>
        </p:grpSpPr>
        <p:sp>
          <p:nvSpPr>
            <p:cNvPr id="34" name="Freihandform 39">
              <a:extLst>
                <a:ext uri="{FF2B5EF4-FFF2-40B4-BE49-F238E27FC236}">
                  <a16:creationId xmlns:a16="http://schemas.microsoft.com/office/drawing/2014/main" id="{6A755B77-D1DD-4574-8F1D-B3B12600D628}"/>
                </a:ext>
              </a:extLst>
            </p:cNvPr>
            <p:cNvSpPr/>
            <p:nvPr/>
          </p:nvSpPr>
          <p:spPr>
            <a:xfrm>
              <a:off x="362743" y="6339759"/>
              <a:ext cx="748126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Freihandform 40">
              <a:extLst>
                <a:ext uri="{FF2B5EF4-FFF2-40B4-BE49-F238E27FC236}">
                  <a16:creationId xmlns:a16="http://schemas.microsoft.com/office/drawing/2014/main" id="{1B7E9DA6-F1AE-4B7D-BF07-E62BA6AC309A}"/>
                </a:ext>
              </a:extLst>
            </p:cNvPr>
            <p:cNvSpPr/>
            <p:nvPr/>
          </p:nvSpPr>
          <p:spPr>
            <a:xfrm>
              <a:off x="1110869" y="6339758"/>
              <a:ext cx="754233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Freihandform 41">
              <a:extLst>
                <a:ext uri="{FF2B5EF4-FFF2-40B4-BE49-F238E27FC236}">
                  <a16:creationId xmlns:a16="http://schemas.microsoft.com/office/drawing/2014/main" id="{0B9DDFA0-3F3D-462A-970E-95657E3037B0}"/>
                </a:ext>
              </a:extLst>
            </p:cNvPr>
            <p:cNvSpPr/>
            <p:nvPr/>
          </p:nvSpPr>
          <p:spPr>
            <a:xfrm>
              <a:off x="1869790" y="6325039"/>
              <a:ext cx="747390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Freihandform 42">
              <a:extLst>
                <a:ext uri="{FF2B5EF4-FFF2-40B4-BE49-F238E27FC236}">
                  <a16:creationId xmlns:a16="http://schemas.microsoft.com/office/drawing/2014/main" id="{9032B13E-D38D-4449-8AA1-50769DBC1040}"/>
                </a:ext>
              </a:extLst>
            </p:cNvPr>
            <p:cNvSpPr/>
            <p:nvPr/>
          </p:nvSpPr>
          <p:spPr>
            <a:xfrm>
              <a:off x="2617180" y="6302098"/>
              <a:ext cx="771606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Freihandform 43">
              <a:extLst>
                <a:ext uri="{FF2B5EF4-FFF2-40B4-BE49-F238E27FC236}">
                  <a16:creationId xmlns:a16="http://schemas.microsoft.com/office/drawing/2014/main" id="{F32E4136-4430-4D4C-A48C-82998238F1A3}"/>
                </a:ext>
              </a:extLst>
            </p:cNvPr>
            <p:cNvSpPr/>
            <p:nvPr/>
          </p:nvSpPr>
          <p:spPr>
            <a:xfrm>
              <a:off x="3389393" y="6287935"/>
              <a:ext cx="752627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Freihandform 48">
              <a:extLst>
                <a:ext uri="{FF2B5EF4-FFF2-40B4-BE49-F238E27FC236}">
                  <a16:creationId xmlns:a16="http://schemas.microsoft.com/office/drawing/2014/main" id="{0C888448-2CEF-41F9-A698-BEAD11559784}"/>
                </a:ext>
              </a:extLst>
            </p:cNvPr>
            <p:cNvSpPr/>
            <p:nvPr/>
          </p:nvSpPr>
          <p:spPr>
            <a:xfrm>
              <a:off x="368932" y="6427472"/>
              <a:ext cx="748126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Freihandform 49">
              <a:extLst>
                <a:ext uri="{FF2B5EF4-FFF2-40B4-BE49-F238E27FC236}">
                  <a16:creationId xmlns:a16="http://schemas.microsoft.com/office/drawing/2014/main" id="{CDCE4912-6AA4-4BB9-865B-AD5912558825}"/>
                </a:ext>
              </a:extLst>
            </p:cNvPr>
            <p:cNvSpPr/>
            <p:nvPr/>
          </p:nvSpPr>
          <p:spPr>
            <a:xfrm>
              <a:off x="1117058" y="6427471"/>
              <a:ext cx="754233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Freihandform 50">
              <a:extLst>
                <a:ext uri="{FF2B5EF4-FFF2-40B4-BE49-F238E27FC236}">
                  <a16:creationId xmlns:a16="http://schemas.microsoft.com/office/drawing/2014/main" id="{466EF045-EAA7-4336-9696-4BD6396EC7D3}"/>
                </a:ext>
              </a:extLst>
            </p:cNvPr>
            <p:cNvSpPr/>
            <p:nvPr/>
          </p:nvSpPr>
          <p:spPr>
            <a:xfrm>
              <a:off x="1875979" y="6412752"/>
              <a:ext cx="747390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Freihandform 51">
              <a:extLst>
                <a:ext uri="{FF2B5EF4-FFF2-40B4-BE49-F238E27FC236}">
                  <a16:creationId xmlns:a16="http://schemas.microsoft.com/office/drawing/2014/main" id="{7D88B296-EE9F-4EAE-A1C6-8B09F87EBC8E}"/>
                </a:ext>
              </a:extLst>
            </p:cNvPr>
            <p:cNvSpPr/>
            <p:nvPr/>
          </p:nvSpPr>
          <p:spPr>
            <a:xfrm>
              <a:off x="2623369" y="6389811"/>
              <a:ext cx="771606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Freihandform 52">
              <a:extLst>
                <a:ext uri="{FF2B5EF4-FFF2-40B4-BE49-F238E27FC236}">
                  <a16:creationId xmlns:a16="http://schemas.microsoft.com/office/drawing/2014/main" id="{E4CEB7A4-7EF7-4B20-B318-D1A2A96942FE}"/>
                </a:ext>
              </a:extLst>
            </p:cNvPr>
            <p:cNvSpPr/>
            <p:nvPr/>
          </p:nvSpPr>
          <p:spPr>
            <a:xfrm>
              <a:off x="3395582" y="6375648"/>
              <a:ext cx="752627" cy="325728"/>
            </a:xfrm>
            <a:custGeom>
              <a:avLst/>
              <a:gdLst>
                <a:gd name="connsiteX0" fmla="*/ 0 w 3098800"/>
                <a:gd name="connsiteY0" fmla="*/ 508013 h 508013"/>
                <a:gd name="connsiteX1" fmla="*/ 1485900 w 3098800"/>
                <a:gd name="connsiteY1" fmla="*/ 13 h 508013"/>
                <a:gd name="connsiteX2" fmla="*/ 3098800 w 3098800"/>
                <a:gd name="connsiteY2" fmla="*/ 495313 h 50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8800" h="508013">
                  <a:moveTo>
                    <a:pt x="0" y="508013"/>
                  </a:moveTo>
                  <a:cubicBezTo>
                    <a:pt x="484716" y="255071"/>
                    <a:pt x="969433" y="2130"/>
                    <a:pt x="1485900" y="13"/>
                  </a:cubicBezTo>
                  <a:cubicBezTo>
                    <a:pt x="2002367" y="-2104"/>
                    <a:pt x="2550583" y="246604"/>
                    <a:pt x="3098800" y="49531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8" name="Textfeld 67">
            <a:extLst>
              <a:ext uri="{FF2B5EF4-FFF2-40B4-BE49-F238E27FC236}">
                <a16:creationId xmlns:a16="http://schemas.microsoft.com/office/drawing/2014/main" id="{708748AB-91FE-45C4-8967-751D7349725A}"/>
              </a:ext>
            </a:extLst>
          </p:cNvPr>
          <p:cNvSpPr txBox="1"/>
          <p:nvPr/>
        </p:nvSpPr>
        <p:spPr>
          <a:xfrm>
            <a:off x="536818" y="7687417"/>
            <a:ext cx="5277625" cy="1600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Informationen: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Vertritt sozialistische Werte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Möchte Kommunismus einführen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Wird vor allem von </a:t>
            </a:r>
            <a:r>
              <a:rPr lang="de-DE" dirty="0" err="1"/>
              <a:t>Arbeiter:innen</a:t>
            </a:r>
            <a:r>
              <a:rPr lang="de-DE" dirty="0"/>
              <a:t> gewählt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dirty="0"/>
              <a:t>Linkste Partei im aktuellen Bundestag</a:t>
            </a:r>
          </a:p>
        </p:txBody>
      </p:sp>
    </p:spTree>
    <p:extLst>
      <p:ext uri="{BB962C8B-B14F-4D97-AF65-F5344CB8AC3E}">
        <p14:creationId xmlns:p14="http://schemas.microsoft.com/office/powerpoint/2010/main" val="369506045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A4-Papier (210 x 297 mm)</PresentationFormat>
  <Paragraphs>47</Paragraphs>
  <Slides>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Innenverwaltung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Laier, Jana (LpB HDB)</dc:creator>
  <cp:lastModifiedBy>Jana Laier</cp:lastModifiedBy>
  <cp:revision>41</cp:revision>
  <dcterms:created xsi:type="dcterms:W3CDTF">2019-03-19T15:50:45Z</dcterms:created>
  <dcterms:modified xsi:type="dcterms:W3CDTF">2021-05-22T11:43:41Z</dcterms:modified>
</cp:coreProperties>
</file>