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10-Feb-21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5F8A2-9823-465D-9FB6-54E4B06A9D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Clase de conversación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A319C4-C3A3-4DC6-B9B6-5652D2636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Tamara Olivos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1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CC989F-A8B2-4EEE-BD7B-22E41FF00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342" y="505223"/>
            <a:ext cx="10033313" cy="306016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EC83F-8828-466D-A84A-2D017C8F6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456" y="4162031"/>
            <a:ext cx="4543683" cy="1767141"/>
          </a:xfrm>
        </p:spPr>
        <p:txBody>
          <a:bodyPr>
            <a:normAutofit/>
          </a:bodyPr>
          <a:lstStyle/>
          <a:p>
            <a:pPr algn="r"/>
            <a:r>
              <a:rPr lang="es-CL" dirty="0"/>
              <a:t>Noticias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5656897-F5C0-4C10-BB84-0B70B94F5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920" y="4170410"/>
            <a:ext cx="4699221" cy="1767141"/>
          </a:xfrm>
        </p:spPr>
        <p:txBody>
          <a:bodyPr anchor="ctr">
            <a:normAutofit/>
          </a:bodyPr>
          <a:lstStyle/>
          <a:p>
            <a:r>
              <a:rPr lang="es-CL" sz="1800" dirty="0"/>
              <a:t>¿Qué es erasmus?</a:t>
            </a:r>
          </a:p>
          <a:p>
            <a:r>
              <a:rPr lang="es-CL" sz="1800" dirty="0"/>
              <a:t>¿Cuáles son las consecuencias?</a:t>
            </a:r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6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62D14-33EC-475B-81F6-C994E663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Change.org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A1557-6B11-44AA-976F-9DE339E04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¿Qué es? ¿Para qué sirve?</a:t>
            </a:r>
          </a:p>
          <a:p>
            <a:r>
              <a:rPr lang="es-CL" dirty="0"/>
              <a:t>¿Has creado o firmado una petición de change.org?</a:t>
            </a:r>
          </a:p>
          <a:p>
            <a:r>
              <a:rPr lang="es-CL" dirty="0"/>
              <a:t>¿Es efectivo?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A8495-421F-49D4-8607-8ADC8654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L" sz="3200" dirty="0"/>
              <a:t>La carta de una estudiante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1F9A59-8CA8-42F3-B221-85500C72D7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398126"/>
            <a:ext cx="6882269" cy="407200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63C840-3B88-4A11-A481-36A1052E5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es-CL" sz="1600" dirty="0"/>
              <a:t>Fíjate en los verbos en negrita. ¿Qué tiempo verbal es?</a:t>
            </a:r>
          </a:p>
          <a:p>
            <a:r>
              <a:rPr lang="es-CL" sz="1600" dirty="0"/>
              <a:t>Este tiempo verbal expresa deseos y peticiones.</a:t>
            </a:r>
          </a:p>
          <a:p>
            <a:endParaRPr lang="es-CL" sz="1600" dirty="0"/>
          </a:p>
          <a:p>
            <a:r>
              <a:rPr lang="es-CL" sz="1600" dirty="0"/>
              <a:t>Durante la pandemia ocurrió algo similar en E.E.U.U. ¿Qué fue?</a:t>
            </a:r>
            <a:endParaRPr lang="en-US" sz="1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17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14AE22-D767-4E9E-8ACB-8DA75F05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CL" sz="3200"/>
              <a:t>Escribe tu propia petición</a:t>
            </a:r>
            <a:endParaRPr lang="en-US" sz="3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70511-1265-43D0-A314-EEB0DED9C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1644740"/>
            <a:ext cx="6882269" cy="35787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FFED-1B83-4FAD-A214-01943405A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r>
              <a:rPr lang="es-CL" sz="1600" dirty="0"/>
              <a:t>Piensa en un problema actual que te gustaría solucionar.</a:t>
            </a:r>
          </a:p>
          <a:p>
            <a:r>
              <a:rPr lang="es-CL" sz="1600" dirty="0"/>
              <a:t>¿A quién va dirigida?</a:t>
            </a:r>
          </a:p>
          <a:p>
            <a:r>
              <a:rPr lang="es-CL" sz="1600" dirty="0"/>
              <a:t>Recuerda usar verbos como querer, necesitar, pedir o sugerir.</a:t>
            </a:r>
          </a:p>
          <a:p>
            <a:endParaRPr lang="es-CL" sz="1600" dirty="0"/>
          </a:p>
          <a:p>
            <a:r>
              <a:rPr lang="es-CL" sz="1600" dirty="0"/>
              <a:t>Algunos ejemplos:</a:t>
            </a:r>
          </a:p>
          <a:p>
            <a:r>
              <a:rPr lang="es-CL" sz="1600" dirty="0"/>
              <a:t>Nos parece  + indignante, divertido, justo/injusto, cruel + QUE + subjuntivo.</a:t>
            </a:r>
          </a:p>
          <a:p>
            <a:r>
              <a:rPr lang="es-CL" sz="1600" dirty="0"/>
              <a:t>Pensamos que </a:t>
            </a:r>
            <a:r>
              <a:rPr lang="es-CL" sz="1600" b="1" dirty="0"/>
              <a:t>es</a:t>
            </a:r>
            <a:r>
              <a:rPr lang="es-CL" sz="1600" dirty="0"/>
              <a:t> (indicativo) + adjetivo + QUE +  subjuntivo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9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</TotalTime>
  <Words>154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Rockwell</vt:lpstr>
      <vt:lpstr>Rockwell Condensed</vt:lpstr>
      <vt:lpstr>Rockwell Extra Bold</vt:lpstr>
      <vt:lpstr>Wingdings</vt:lpstr>
      <vt:lpstr>Wood Type</vt:lpstr>
      <vt:lpstr>Clase de conversación</vt:lpstr>
      <vt:lpstr>Noticias</vt:lpstr>
      <vt:lpstr>Change.org</vt:lpstr>
      <vt:lpstr>La carta de una estudiante</vt:lpstr>
      <vt:lpstr>Escribe tu propia petición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conversación</dc:title>
  <dc:creator>Tamara Olivos</dc:creator>
  <cp:lastModifiedBy>Tamara Olivos</cp:lastModifiedBy>
  <cp:revision>3</cp:revision>
  <dcterms:created xsi:type="dcterms:W3CDTF">2021-02-10T22:30:43Z</dcterms:created>
  <dcterms:modified xsi:type="dcterms:W3CDTF">2021-02-10T22:56:30Z</dcterms:modified>
</cp:coreProperties>
</file>