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2" r:id="rId4"/>
  </p:sldMasterIdLst>
  <p:notesMasterIdLst>
    <p:notesMasterId r:id="rId14"/>
  </p:notesMasterIdLst>
  <p:handoutMasterIdLst>
    <p:handoutMasterId r:id="rId15"/>
  </p:handoutMasterIdLst>
  <p:sldIdLst>
    <p:sldId id="274" r:id="rId5"/>
    <p:sldId id="286" r:id="rId6"/>
    <p:sldId id="285" r:id="rId7"/>
    <p:sldId id="289" r:id="rId8"/>
    <p:sldId id="293" r:id="rId9"/>
    <p:sldId id="294" r:id="rId10"/>
    <p:sldId id="291" r:id="rId11"/>
    <p:sldId id="292" r:id="rId12"/>
    <p:sldId id="273" r:id="rId1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400"/>
    <a:srgbClr val="D68300"/>
    <a:srgbClr val="ECE68E"/>
    <a:srgbClr val="F2EB92"/>
    <a:srgbClr val="C6C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7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F407BBA-F7AA-421C-B4F2-64C71106C3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2E0639-FA2A-4AF9-A4DC-30B9B070CC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7DC23-C354-4B90-A957-656A10E3572B}" type="datetime1">
              <a:rPr lang="es-ES" smtClean="0"/>
              <a:t>1/12/20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008BE0-4D60-4BBB-98C4-B549647DB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EC0AAB-9374-4D18-808C-BC254FA8A4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2EFFE-3585-4B0E-B91B-D104AA914B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938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E2390A-6637-4837-84E4-5639FACD9BA9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D76E09-41B7-FE4E-B099-04DFD58B8CF1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es-ES" noProof="0" smtClean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436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34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ángulo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upo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Elipse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Elipse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4340D9-1803-4ABC-ADEE-3F7BD95005BA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326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B4D2D-D8F4-4446-AD38-55B40B2FD170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16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E5EF2D-D8EB-46C6-8CCF-8F8ECD8C0CEC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765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5A960E-1277-4E5E-A44B-1AAA296DC251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50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0FB0ECE8-A92F-4671-B96A-B16D16043F74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grpSp>
        <p:nvGrpSpPr>
          <p:cNvPr id="8" name="Grupo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Elipse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Elipse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8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DED72A-4DEE-40F3-98A2-0717240C3F57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88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270938-F4EE-4EA6-B7F2-1E8DD1CED220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626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415F1C-9CF3-4FCF-80DF-BFCDF94E1994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814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2BFB2A-2DA4-4387-B1BD-A620452E6E65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E1FDF3-0063-4252-AF6F-940C0EE5F458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grpSp>
        <p:nvGrpSpPr>
          <p:cNvPr id="9" name="Grupo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Elipse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Elipse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11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88D240-DD46-419D-85DC-820B60495F29}" type="datetime1">
              <a:rPr lang="es-ES" noProof="0" smtClean="0"/>
              <a:t>1/12/20</a:t>
            </a:fld>
            <a:endParaRPr lang="es-ES" noProof="0"/>
          </a:p>
        </p:txBody>
      </p:sp>
      <p:grpSp>
        <p:nvGrpSpPr>
          <p:cNvPr id="8" name="Grupo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Elipse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Elipse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13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004E9072-808A-4671-AF9D-A2C3123CF0A2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grpSp>
        <p:nvGrpSpPr>
          <p:cNvPr id="7" name="Grupo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Elipse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Elipse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7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4.gif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akai.claremont.edu/x/F3ph0I" TargetMode="External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8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Rectangle 82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8" name="Rectangle 84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039" name="Rectangle 90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0" name="Rectangle 92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4225845"/>
            <a:ext cx="12192000" cy="261046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059E78-81F9-4E07-81E7-763D4726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834" y="4610514"/>
            <a:ext cx="10509069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</a:rPr>
              <a:t>Cambio </a:t>
            </a:r>
            <a:r>
              <a:rPr lang="en-US" sz="4400" dirty="0" err="1">
                <a:solidFill>
                  <a:schemeClr val="tx1"/>
                </a:solidFill>
              </a:rPr>
              <a:t>Climático</a:t>
            </a: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	Lunes 21 DE </a:t>
            </a:r>
            <a:r>
              <a:rPr lang="en-US" sz="2100" dirty="0" err="1">
                <a:solidFill>
                  <a:schemeClr val="tx1"/>
                </a:solidFill>
              </a:rPr>
              <a:t>Septiembre</a:t>
            </a:r>
            <a:r>
              <a:rPr lang="en-US" sz="2100" dirty="0">
                <a:solidFill>
                  <a:schemeClr val="tx1"/>
                </a:solidFill>
              </a:rPr>
              <a:t>, 2020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AF809-47A8-4C31-A128-AB85BF4B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908301"/>
            <a:ext cx="10509068" cy="4489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dirty="0" err="1">
                <a:solidFill>
                  <a:srgbClr val="FFFFFF"/>
                </a:solidFill>
              </a:rPr>
              <a:t>Castillos</a:t>
            </a:r>
            <a:r>
              <a:rPr lang="en-US" dirty="0">
                <a:solidFill>
                  <a:srgbClr val="FFFFFF"/>
                </a:solidFill>
              </a:rPr>
              <a:t> de Isla Margarita, VENEZUELA.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AA01D1-0DBF-427D-93CD-9BE06F53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792" y="6115717"/>
            <a:ext cx="889764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2800" noProof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2800" noProof="0">
              <a:solidFill>
                <a:schemeClr val="tx1"/>
              </a:solidFill>
            </a:endParaRPr>
          </a:p>
        </p:txBody>
      </p:sp>
      <p:pic>
        <p:nvPicPr>
          <p:cNvPr id="6" name="Picture 4" descr="High Quality Stock Photos of &quot;castillo de san carlos borromeo&quot;">
            <a:extLst>
              <a:ext uri="{FF2B5EF4-FFF2-40B4-BE49-F238E27FC236}">
                <a16:creationId xmlns:a16="http://schemas.microsoft.com/office/drawing/2014/main" id="{3C9BDDD5-2338-994E-9A62-EB148905F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2"/>
          <a:stretch/>
        </p:blipFill>
        <p:spPr bwMode="auto">
          <a:xfrm>
            <a:off x="-3048" y="-1"/>
            <a:ext cx="12188952" cy="49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674E6-25AD-EB4B-B6CE-32C3E3EA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_tradnl"/>
              <a:t>Escritura libre: Medioambiente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AC87-7E4D-304C-9E3E-0E30DC40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s-ES_tradnl"/>
              <a:t>Alimentación</a:t>
            </a:r>
          </a:p>
          <a:p>
            <a:r>
              <a:rPr lang="es-ES_tradnl"/>
              <a:t>Basura</a:t>
            </a:r>
          </a:p>
          <a:p>
            <a:r>
              <a:rPr lang="es-ES_tradnl"/>
              <a:t>Cambio de hábitos</a:t>
            </a:r>
          </a:p>
          <a:p>
            <a:r>
              <a:rPr lang="es-ES_tradnl"/>
              <a:t>Sistema económico</a:t>
            </a:r>
          </a:p>
          <a:p>
            <a:r>
              <a:rPr lang="es-ES_tradnl"/>
              <a:t>Turismo</a:t>
            </a:r>
          </a:p>
          <a:p>
            <a:r>
              <a:rPr lang="es-ES_tradnl"/>
              <a:t>Las 3 Rs (recicla, reduce, reutiliza)</a:t>
            </a:r>
          </a:p>
          <a:p>
            <a:endParaRPr lang="es-ES_tradnl"/>
          </a:p>
          <a:p>
            <a:endParaRPr lang="es-ES_tradnl"/>
          </a:p>
          <a:p>
            <a:endParaRPr lang="es-ES_tradn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EECE6-71EA-4B45-8C0D-0FA6E1A6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s-ES" noProof="0" smtClean="0"/>
              <a:pPr rtl="0">
                <a:spcAft>
                  <a:spcPts val="600"/>
                </a:spcAft>
              </a:pPr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992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D3388-3AD0-1B48-AE42-E9420F29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A soltar la lengua:</a:t>
            </a:r>
          </a:p>
        </p:txBody>
      </p:sp>
      <p:pic>
        <p:nvPicPr>
          <p:cNvPr id="1026" name="Picture 2" descr="Anglès-Blogger: Tongue Twister ( trabalenguas en Inglés )">
            <a:extLst>
              <a:ext uri="{FF2B5EF4-FFF2-40B4-BE49-F238E27FC236}">
                <a16:creationId xmlns:a16="http://schemas.microsoft.com/office/drawing/2014/main" id="{0939B30B-0279-9046-B685-A8055D594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 r="-2" b="4574"/>
          <a:stretch/>
        </p:blipFill>
        <p:spPr bwMode="auto">
          <a:xfrm>
            <a:off x="3343" y="10"/>
            <a:ext cx="73886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3C786-0140-384D-8D18-578FA46AC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996" y="2121408"/>
            <a:ext cx="4690076" cy="4050792"/>
          </a:xfrm>
        </p:spPr>
        <p:txBody>
          <a:bodyPr>
            <a:normAutofit/>
          </a:bodyPr>
          <a:lstStyle/>
          <a:p>
            <a:r>
              <a:rPr lang="es-ES_tradnl" dirty="0"/>
              <a:t>¿Qué sabes sobre el cambio climático?</a:t>
            </a:r>
          </a:p>
          <a:p>
            <a:r>
              <a:rPr lang="es-ES_tradnl" dirty="0"/>
              <a:t>¿Qué problemas relacionados con este conoces?</a:t>
            </a:r>
          </a:p>
          <a:p>
            <a:r>
              <a:rPr lang="es-ES_tradnl" dirty="0"/>
              <a:t>¿Qué significa “eco-</a:t>
            </a:r>
            <a:r>
              <a:rPr lang="es-ES_tradnl" dirty="0" err="1"/>
              <a:t>friendly</a:t>
            </a:r>
            <a:r>
              <a:rPr lang="es-ES_tradnl" dirty="0"/>
              <a:t>”?</a:t>
            </a:r>
          </a:p>
          <a:p>
            <a:r>
              <a:rPr lang="es-ES_tradnl" dirty="0"/>
              <a:t>¿Qué opinas sobre el reciclaje?</a:t>
            </a:r>
          </a:p>
          <a:p>
            <a:pPr marL="0" indent="0">
              <a:buNone/>
            </a:pPr>
            <a:endParaRPr lang="es-ES_tradnl" sz="1600" dirty="0"/>
          </a:p>
          <a:p>
            <a:endParaRPr lang="es-ES_tradnl" sz="1600" dirty="0"/>
          </a:p>
          <a:p>
            <a:endParaRPr lang="es-ES_tradnl" sz="16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EDBC8-9A14-CE43-961B-AC8BA124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s-ES" noProof="0"/>
              <a:pPr rtl="0">
                <a:spcAft>
                  <a:spcPts val="600"/>
                </a:spcAft>
              </a:pPr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55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r qué no actuamos igual ante la COVID-19 y el cambio climático?">
            <a:extLst>
              <a:ext uri="{FF2B5EF4-FFF2-40B4-BE49-F238E27FC236}">
                <a16:creationId xmlns:a16="http://schemas.microsoft.com/office/drawing/2014/main" id="{61646338-2A10-0940-80AB-8078C5E52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3" r="11561" b="-1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: Shape 75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82CF-25E0-D44C-8A5A-E23A4C55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956" y="1568598"/>
            <a:ext cx="4741962" cy="3715603"/>
          </a:xfrm>
        </p:spPr>
        <p:txBody>
          <a:bodyPr>
            <a:normAutofit lnSpcReduction="10000"/>
          </a:bodyPr>
          <a:lstStyle/>
          <a:p>
            <a:r>
              <a:rPr lang="es-ES_tradnl" sz="3600" dirty="0"/>
              <a:t>Naturaleza</a:t>
            </a:r>
          </a:p>
          <a:p>
            <a:r>
              <a:rPr lang="es-ES_tradnl" sz="3600" dirty="0"/>
              <a:t>Servicios esenciales</a:t>
            </a:r>
          </a:p>
          <a:p>
            <a:r>
              <a:rPr lang="es-ES_tradnl" sz="3600" dirty="0"/>
              <a:t>Energía</a:t>
            </a:r>
          </a:p>
          <a:p>
            <a:r>
              <a:rPr lang="es-ES_tradnl" sz="3600" dirty="0"/>
              <a:t>Alimentación</a:t>
            </a:r>
          </a:p>
          <a:p>
            <a:r>
              <a:rPr lang="es-ES_tradnl" sz="3600" dirty="0"/>
              <a:t>Ciudades</a:t>
            </a:r>
          </a:p>
          <a:p>
            <a:r>
              <a:rPr lang="es-ES_tradnl" sz="3600" dirty="0"/>
              <a:t>Dinero público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39567-06DD-F447-AA56-CE6ECD05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s-ES" noProof="0"/>
              <a:pPr rtl="0">
                <a:spcAft>
                  <a:spcPts val="600"/>
                </a:spcAft>
              </a:pPr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5888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E7E0-BBD9-724F-AF72-C5D244BC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6" y="220091"/>
            <a:ext cx="5366005" cy="1971964"/>
          </a:xfrm>
        </p:spPr>
        <p:txBody>
          <a:bodyPr>
            <a:normAutofit/>
          </a:bodyPr>
          <a:lstStyle/>
          <a:p>
            <a:r>
              <a:rPr lang="es-ES_tradnl" sz="4800" dirty="0"/>
              <a:t>6 pasos post-pandemia</a:t>
            </a:r>
          </a:p>
        </p:txBody>
      </p:sp>
      <p:pic>
        <p:nvPicPr>
          <p:cNvPr id="5" name="Picture 4" descr="Por qué no actuamos igual ante la COVID-19 y el cambio climático?">
            <a:extLst>
              <a:ext uri="{FF2B5EF4-FFF2-40B4-BE49-F238E27FC236}">
                <a16:creationId xmlns:a16="http://schemas.microsoft.com/office/drawing/2014/main" id="{61646338-2A10-0940-80AB-8078C5E52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3" r="11561" b="-1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82CF-25E0-D44C-8A5A-E23A4C55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307" y="2139247"/>
            <a:ext cx="4741962" cy="4133537"/>
          </a:xfrm>
        </p:spPr>
        <p:txBody>
          <a:bodyPr>
            <a:normAutofit/>
          </a:bodyPr>
          <a:lstStyle/>
          <a:p>
            <a:r>
              <a:rPr lang="es-ES_tradnl" dirty="0"/>
              <a:t>Proteger y preservar la </a:t>
            </a:r>
            <a:r>
              <a:rPr lang="es-ES_tradnl" b="1" dirty="0"/>
              <a:t>naturaleza</a:t>
            </a:r>
          </a:p>
          <a:p>
            <a:r>
              <a:rPr lang="es-ES_tradnl" dirty="0"/>
              <a:t>Invertir en </a:t>
            </a:r>
            <a:r>
              <a:rPr lang="es-ES_tradnl" b="1" dirty="0"/>
              <a:t>servicios esenciales </a:t>
            </a:r>
            <a:r>
              <a:rPr lang="es-ES_tradnl" dirty="0"/>
              <a:t>en instalaciones sanitarias</a:t>
            </a:r>
          </a:p>
          <a:p>
            <a:r>
              <a:rPr lang="es-ES_tradnl" dirty="0"/>
              <a:t>Asegurar una </a:t>
            </a:r>
            <a:r>
              <a:rPr lang="es-ES_tradnl" b="1" dirty="0"/>
              <a:t>transición energética</a:t>
            </a:r>
            <a:r>
              <a:rPr lang="es-ES_tradnl" dirty="0"/>
              <a:t> rápida y saludable</a:t>
            </a:r>
          </a:p>
          <a:p>
            <a:r>
              <a:rPr lang="es-ES_tradnl" dirty="0"/>
              <a:t>Promover </a:t>
            </a:r>
            <a:r>
              <a:rPr lang="es-ES_tradnl" b="1" dirty="0"/>
              <a:t>sistemas alimentarios </a:t>
            </a:r>
            <a:r>
              <a:rPr lang="es-ES_tradnl" dirty="0"/>
              <a:t>saludables y sostenibles</a:t>
            </a:r>
          </a:p>
          <a:p>
            <a:r>
              <a:rPr lang="es-ES_tradnl" dirty="0"/>
              <a:t>Construir </a:t>
            </a:r>
            <a:r>
              <a:rPr lang="es-ES_tradnl" b="1" dirty="0"/>
              <a:t>ciudades</a:t>
            </a:r>
            <a:r>
              <a:rPr lang="es-ES_tradnl" dirty="0"/>
              <a:t> saludables y habitables</a:t>
            </a:r>
          </a:p>
          <a:p>
            <a:r>
              <a:rPr lang="es-ES_tradnl" dirty="0"/>
              <a:t>Dejar de usar el </a:t>
            </a:r>
            <a:r>
              <a:rPr lang="es-ES_tradnl" b="1" dirty="0"/>
              <a:t>dinero público </a:t>
            </a:r>
            <a:r>
              <a:rPr lang="es-ES_tradnl" dirty="0"/>
              <a:t>para financiar la contaminación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39567-06DD-F447-AA56-CE6ECD05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s-ES" noProof="0"/>
              <a:pPr rtl="0">
                <a:spcAft>
                  <a:spcPts val="600"/>
                </a:spcAft>
              </a:pPr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5278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E601-7FF2-1C4A-AB65-913CC49E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¿Y qué pasa a mi alrededor?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2E59-AA21-CE49-B1AD-CA7737563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Elijan 1 o 2 de sus ciudades/estados y averigüen qué problemas relacionados con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50863-5A33-A94C-A4D0-465B30D2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036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ACA4BFD6-A840-4864-9375-F0AFF166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6341E-8F76-934F-BF9D-E0F1D9F2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3" y="4828918"/>
            <a:ext cx="6788164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ES_tradn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Efectos covid-19</a:t>
            </a:r>
            <a:r>
              <a:rPr lang="es-ES_tradnl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54378-A0BF-C440-863E-2F6B3FADF7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62" r="14546" b="3"/>
          <a:stretch/>
        </p:blipFill>
        <p:spPr>
          <a:xfrm>
            <a:off x="306314" y="334791"/>
            <a:ext cx="4541990" cy="402464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81A7559-403A-F34E-8F88-9B1D16A9B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r="1807" b="-2"/>
          <a:stretch/>
        </p:blipFill>
        <p:spPr bwMode="auto">
          <a:xfrm>
            <a:off x="4972050" y="334791"/>
            <a:ext cx="6896099" cy="40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9365F-45EE-D349-A295-2183F1F993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338" b="5473"/>
          <a:stretch/>
        </p:blipFill>
        <p:spPr>
          <a:xfrm>
            <a:off x="306314" y="4472610"/>
            <a:ext cx="4541990" cy="1998606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A6630947-3905-4131-AE58-F8420E6BE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5D73C-4543-D549-A9C5-C7123CAC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809" y="6471215"/>
            <a:ext cx="560618" cy="3479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fld id="{4FAB73BC-B049-4115-A692-8D63A059BFB8}" type="slidenum">
              <a:rPr lang="en-US" sz="1050" noProof="0">
                <a:solidFill>
                  <a:schemeClr val="tx2"/>
                </a:solidFill>
              </a:rPr>
              <a:pPr algn="l" defTabSz="914400">
                <a:spcAft>
                  <a:spcPts val="600"/>
                </a:spcAft>
              </a:pPr>
              <a:t>7</a:t>
            </a:fld>
            <a:endParaRPr lang="en-US" sz="1050" noProof="0">
              <a:solidFill>
                <a:schemeClr val="tx2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5C3D4A7-51DC-4435-B411-57BEE3CB8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5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4B7736-7498-834B-9709-3A9DCCF87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165" y="484632"/>
            <a:ext cx="5687568" cy="56875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E6937-01B8-DF40-B95E-3F9197D4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8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4681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icture containing bird, wearing, stuffed, colorful&#10;&#10;Description automatically generated">
            <a:extLst>
              <a:ext uri="{FF2B5EF4-FFF2-40B4-BE49-F238E27FC236}">
                <a16:creationId xmlns:a16="http://schemas.microsoft.com/office/drawing/2014/main" id="{EB0620B1-78EC-A940-8379-C1A482861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629" y="564542"/>
            <a:ext cx="6129222" cy="30646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4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4277802"/>
            <a:ext cx="5571877" cy="1622451"/>
          </a:xfrm>
        </p:spPr>
        <p:txBody>
          <a:bodyPr rtlCol="0">
            <a:normAutofit/>
          </a:bodyPr>
          <a:lstStyle/>
          <a:p>
            <a:pPr algn="r" rtl="0"/>
            <a:r>
              <a:rPr lang="es-ES" sz="6000" dirty="0"/>
              <a:t>¡Nos vemos pronto!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2" y="4190337"/>
            <a:ext cx="4369374" cy="1709915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1900" dirty="0"/>
              <a:t>	kpga2019@pomona.edu</a:t>
            </a:r>
          </a:p>
          <a:p>
            <a:pPr rtl="0"/>
            <a:r>
              <a:rPr lang="es-ES" sz="1900" dirty="0"/>
              <a:t>	</a:t>
            </a:r>
            <a:r>
              <a:rPr lang="es-ES" sz="1900" dirty="0" err="1"/>
              <a:t>Oldenborgcenter</a:t>
            </a:r>
            <a:endParaRPr lang="es-ES" sz="1900" dirty="0"/>
          </a:p>
          <a:p>
            <a:r>
              <a:rPr lang="es-ES" sz="1900" dirty="0"/>
              <a:t>	</a:t>
            </a:r>
            <a:r>
              <a:rPr lang="es-ES" sz="1900" dirty="0" err="1"/>
              <a:t>Oldenborg</a:t>
            </a:r>
            <a:r>
              <a:rPr lang="es-ES" sz="1900" dirty="0"/>
              <a:t> </a:t>
            </a:r>
            <a:r>
              <a:rPr lang="es-ES" sz="1900" dirty="0" err="1"/>
              <a:t>Language</a:t>
            </a:r>
            <a:r>
              <a:rPr lang="es-ES" sz="1900" dirty="0"/>
              <a:t> </a:t>
            </a:r>
            <a:r>
              <a:rPr lang="es-ES" sz="1900" dirty="0" err="1"/>
              <a:t>Tables</a:t>
            </a:r>
            <a:r>
              <a:rPr lang="es-ES" sz="1900" dirty="0"/>
              <a:t>: </a:t>
            </a:r>
            <a:r>
              <a:rPr lang="en-US" sz="1900" u="sng" dirty="0">
                <a:hlinkClick r:id="rId6" tooltip="https://sakai.claremont.edu/x/F3ph0I"/>
              </a:rPr>
              <a:t>https://sakai.claremont.edu/x/F3ph0I</a:t>
            </a:r>
            <a:endParaRPr lang="es-ES" sz="19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Graphic 10" descr="Camera">
            <a:extLst>
              <a:ext uri="{FF2B5EF4-FFF2-40B4-BE49-F238E27FC236}">
                <a16:creationId xmlns:a16="http://schemas.microsoft.com/office/drawing/2014/main" id="{FE298C4E-C5AA-0A47-B47C-8D8CC967C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71137" y="4624069"/>
            <a:ext cx="457200" cy="457200"/>
          </a:xfrm>
          <a:prstGeom prst="rect">
            <a:avLst/>
          </a:prstGeom>
        </p:spPr>
      </p:pic>
      <p:pic>
        <p:nvPicPr>
          <p:cNvPr id="16" name="Graphic 15" descr="Envelope">
            <a:extLst>
              <a:ext uri="{FF2B5EF4-FFF2-40B4-BE49-F238E27FC236}">
                <a16:creationId xmlns:a16="http://schemas.microsoft.com/office/drawing/2014/main" id="{3EF1DAAA-ACF4-AB4E-B596-84F9BAB31E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71137" y="4190338"/>
            <a:ext cx="457200" cy="457200"/>
          </a:xfrm>
          <a:prstGeom prst="rect">
            <a:avLst/>
          </a:prstGeom>
        </p:spPr>
      </p:pic>
      <p:pic>
        <p:nvPicPr>
          <p:cNvPr id="18" name="Graphic 17" descr="Chat">
            <a:extLst>
              <a:ext uri="{FF2B5EF4-FFF2-40B4-BE49-F238E27FC236}">
                <a16:creationId xmlns:a16="http://schemas.microsoft.com/office/drawing/2014/main" id="{7CF6F376-F2CF-2A48-9D1F-873F3F9A07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1137" y="508902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20D8A54-1D72-4F92-B62A-7D5313FD6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D68FF4-BAD0-4642-AF13-8C81E6DA6F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5F63BB-8299-4DC6-BEF4-D74C2867262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188</Words>
  <Application>Microsoft Macintosh PowerPoint</Application>
  <PresentationFormat>Widescreen</PresentationFormat>
  <Paragraphs>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Rockwell</vt:lpstr>
      <vt:lpstr>Rockwell Condensed</vt:lpstr>
      <vt:lpstr>Rockwell Extra Bold</vt:lpstr>
      <vt:lpstr>Wingdings</vt:lpstr>
      <vt:lpstr>Letras en madera</vt:lpstr>
      <vt:lpstr>Cambio Climático  Lunes 21 DE Septiembre, 2020</vt:lpstr>
      <vt:lpstr>Escritura libre: Medioambiente</vt:lpstr>
      <vt:lpstr>A soltar la lengua:</vt:lpstr>
      <vt:lpstr>PowerPoint Presentation</vt:lpstr>
      <vt:lpstr>6 pasos post-pandemia</vt:lpstr>
      <vt:lpstr>¿Y qué pasa a mi alrededor? </vt:lpstr>
      <vt:lpstr>Efectos covid-19 </vt:lpstr>
      <vt:lpstr>PowerPoint Presentation</vt:lpstr>
      <vt:lpstr>¡Nos vemos pronto!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 Climático  Lunes 21 DE Septiembre, 2020</dc:title>
  <dc:creator>Katherine Perez Gutierrez</dc:creator>
  <cp:lastModifiedBy>Katherine Perez Gutierrez</cp:lastModifiedBy>
  <cp:revision>2</cp:revision>
  <dcterms:created xsi:type="dcterms:W3CDTF">2020-09-21T16:33:28Z</dcterms:created>
  <dcterms:modified xsi:type="dcterms:W3CDTF">2020-12-01T22:46:17Z</dcterms:modified>
</cp:coreProperties>
</file>