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6"/>
    <p:restoredTop sz="93147"/>
  </p:normalViewPr>
  <p:slideViewPr>
    <p:cSldViewPr snapToGrid="0" snapToObjects="1">
      <p:cViewPr varScale="1">
        <p:scale>
          <a:sx n="60" d="100"/>
          <a:sy n="60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75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0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07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1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DD76550-BB83-1743-A399-FAA0FE9B7DB8}" type="datetimeFigureOut">
              <a:rPr lang="en-US" smtClean="0"/>
              <a:t>5/4/18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F841AAC-F4F4-C74C-B2F1-390A9212D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2231-43EE-0A49-9BC7-E6065368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Español intermedio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EB80B-ACB7-AA4F-9F4A-83C22E000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01/29</a:t>
            </a:r>
            <a:r>
              <a:rPr lang="en-US" dirty="0"/>
              <a:t>/2017</a:t>
            </a:r>
          </a:p>
          <a:p>
            <a:r>
              <a:rPr lang="es-ES" dirty="0"/>
              <a:t>José Gómez</a:t>
            </a:r>
          </a:p>
        </p:txBody>
      </p:sp>
    </p:spTree>
    <p:extLst>
      <p:ext uri="{BB962C8B-B14F-4D97-AF65-F5344CB8AC3E}">
        <p14:creationId xmlns:p14="http://schemas.microsoft.com/office/powerpoint/2010/main" val="106936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39F0-ED47-6C4A-9F27-A61317DE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Video noticias falsas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7E05-A009-8C45-8296-F599D2A76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www.elmundotoday.com</a:t>
            </a:r>
            <a:r>
              <a:rPr lang="en-US" dirty="0"/>
              <a:t>/2017/11/un-arcoiris-en-barcelona-convierte-en-homosexuales-a-15-000-personas/</a:t>
            </a:r>
          </a:p>
        </p:txBody>
      </p:sp>
    </p:spTree>
    <p:extLst>
      <p:ext uri="{BB962C8B-B14F-4D97-AF65-F5344CB8AC3E}">
        <p14:creationId xmlns:p14="http://schemas.microsoft.com/office/powerpoint/2010/main" val="55898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1E67-94A9-374A-B695-42001D432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23166"/>
            <a:ext cx="8991600" cy="1645920"/>
          </a:xfrm>
        </p:spPr>
        <p:txBody>
          <a:bodyPr/>
          <a:lstStyle/>
          <a:p>
            <a:r>
              <a:rPr lang="es-ES" dirty="0"/>
              <a:t>¿pero qué dices?</a:t>
            </a:r>
            <a:br>
              <a:rPr lang="es-ES" dirty="0"/>
            </a:br>
            <a:r>
              <a:rPr lang="es-ES" dirty="0"/>
              <a:t>WTF!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8807E-D022-0A47-8FC3-E11DD72C9123}"/>
              </a:ext>
            </a:extLst>
          </p:cNvPr>
          <p:cNvSpPr txBox="1"/>
          <p:nvPr/>
        </p:nvSpPr>
        <p:spPr>
          <a:xfrm>
            <a:off x="609600" y="2545492"/>
            <a:ext cx="103508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Lee tu artículo con tu compañero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Prepara la presentación (es algo muy serio) Usamos un tono dramático, ES UN PROBLEMA GRAVE!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Dirige el debate con tus compañeros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r>
              <a:rPr lang="es-ES" dirty="0"/>
              <a:t>Lenguaje útil para el debate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¿Cuál puede ser el impacto de este problema?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¿Estáis de acuerdo? ¿por qué?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¿Estáis en desacuerdo? ¿Por qué?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¿Cómo podemos solucionarlo?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¿Qué crees que pasará en el futuro?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¿Cómo va a afectar a la población?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Tu compañero dijo algo similar, ¿tienes otra opinión?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4872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{24F1A9AB-DEA0-8D4E-BB19-A62C13093DFB}tf10001120</Template>
  <TotalTime>451</TotalTime>
  <Words>124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Español intermedio </vt:lpstr>
      <vt:lpstr>Video noticias falsas</vt:lpstr>
      <vt:lpstr>¿pero qué dices? WTF!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¿pero qué dices?</dc:title>
  <dc:creator>Microsoft Office User</dc:creator>
  <cp:lastModifiedBy>Microsoft Office User</cp:lastModifiedBy>
  <cp:revision>6</cp:revision>
  <dcterms:created xsi:type="dcterms:W3CDTF">2018-01-29T05:25:00Z</dcterms:created>
  <dcterms:modified xsi:type="dcterms:W3CDTF">2018-05-04T17:16:00Z</dcterms:modified>
</cp:coreProperties>
</file>