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8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1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5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9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7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4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0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3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23A50-29B7-B741-99D8-1A22485D6F01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BC81-45B3-C542-8987-91BAD3A2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6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041" y="1305416"/>
            <a:ext cx="2600037" cy="3907159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995" y="1354902"/>
            <a:ext cx="2889532" cy="385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6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447" y="1753928"/>
            <a:ext cx="4821166" cy="2699853"/>
          </a:xfrm>
          <a:prstGeom prst="rect">
            <a:avLst/>
          </a:prstGeom>
        </p:spPr>
      </p:pic>
      <p:pic>
        <p:nvPicPr>
          <p:cNvPr id="5" name="Picture 4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88" y="1072207"/>
            <a:ext cx="2869864" cy="414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Rosina Desimone</dc:creator>
  <cp:lastModifiedBy>Rosina Desimone</cp:lastModifiedBy>
  <cp:revision>3</cp:revision>
  <dcterms:created xsi:type="dcterms:W3CDTF">2015-04-20T05:50:09Z</dcterms:created>
  <dcterms:modified xsi:type="dcterms:W3CDTF">2015-04-20T06:23:20Z</dcterms:modified>
</cp:coreProperties>
</file>