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29B0E4-2A01-45A7-968D-0697D9DA2782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0825B9-41A0-4493-808F-964FF2372D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/>
          <a:lstStyle/>
          <a:p>
            <a:r>
              <a:rPr lang="fr-FR" dirty="0" smtClean="0"/>
              <a:t>Célébrités françaises !!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90060" y="4653136"/>
            <a:ext cx="29253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Tony Parker</a:t>
            </a:r>
          </a:p>
          <a:p>
            <a:pPr algn="ctr"/>
            <a:r>
              <a:rPr lang="fr-FR" sz="2000" dirty="0" smtClean="0"/>
              <a:t>Joueur de basketball</a:t>
            </a:r>
            <a:endParaRPr lang="fr-FR" dirty="0"/>
          </a:p>
        </p:txBody>
      </p:sp>
      <p:pic>
        <p:nvPicPr>
          <p:cNvPr id="5" name="Image 4" descr="par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268760"/>
            <a:ext cx="4555949" cy="30317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ujard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620688"/>
            <a:ext cx="2710408" cy="38192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32231" y="4653136"/>
            <a:ext cx="32410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Jean Dujardin</a:t>
            </a:r>
          </a:p>
          <a:p>
            <a:pPr algn="ctr"/>
            <a:r>
              <a:rPr lang="fr-FR" sz="2000" dirty="0" smtClean="0"/>
              <a:t>Acteur français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aft pu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764704"/>
            <a:ext cx="4358666" cy="33843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24675" y="4653136"/>
            <a:ext cx="24561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err="1" smtClean="0"/>
              <a:t>Daft</a:t>
            </a:r>
            <a:r>
              <a:rPr lang="fr-FR" sz="4400" dirty="0" smtClean="0"/>
              <a:t> Punk</a:t>
            </a:r>
          </a:p>
          <a:p>
            <a:pPr algn="ctr"/>
            <a:r>
              <a:rPr lang="fr-FR" sz="2000" dirty="0" smtClean="0"/>
              <a:t>Musique électro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llan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196752"/>
            <a:ext cx="4032448" cy="302044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87824" y="4725144"/>
            <a:ext cx="42995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François Hollande</a:t>
            </a:r>
          </a:p>
          <a:p>
            <a:pPr algn="ctr"/>
            <a:r>
              <a:rPr lang="fr-FR" sz="2000" dirty="0" smtClean="0"/>
              <a:t>Président de la République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aut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5" y="1196752"/>
            <a:ext cx="4258759" cy="280831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75856" y="4581128"/>
            <a:ext cx="35119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Audrey </a:t>
            </a:r>
            <a:r>
              <a:rPr lang="fr-FR" sz="4400" dirty="0" err="1" smtClean="0"/>
              <a:t>Tautou</a:t>
            </a:r>
            <a:endParaRPr lang="fr-FR" sz="4400" dirty="0" smtClean="0"/>
          </a:p>
          <a:p>
            <a:pPr algn="ctr"/>
            <a:r>
              <a:rPr lang="fr-FR" sz="2000" dirty="0" smtClean="0"/>
              <a:t>Comédienne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uis X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620688"/>
            <a:ext cx="2484289" cy="35095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35896" y="4653136"/>
            <a:ext cx="24336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Louis XIV</a:t>
            </a:r>
          </a:p>
          <a:p>
            <a:pPr algn="ctr"/>
            <a:r>
              <a:rPr lang="fr-FR" sz="2000" dirty="0" smtClean="0"/>
              <a:t>1638-1715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7806" y="4653136"/>
            <a:ext cx="32498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Gustave Eiffel</a:t>
            </a:r>
          </a:p>
          <a:p>
            <a:pPr algn="ctr"/>
            <a:r>
              <a:rPr lang="fr-FR" sz="2000" dirty="0" smtClean="0"/>
              <a:t>Créateur de la Tour Eiffel</a:t>
            </a:r>
            <a:endParaRPr lang="fr-FR" dirty="0"/>
          </a:p>
        </p:txBody>
      </p:sp>
      <p:pic>
        <p:nvPicPr>
          <p:cNvPr id="5" name="Image 4" descr="eiff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908720"/>
            <a:ext cx="2880320" cy="34531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5306" y="4653136"/>
            <a:ext cx="30148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Victor Hugo</a:t>
            </a:r>
          </a:p>
          <a:p>
            <a:pPr algn="ctr"/>
            <a:r>
              <a:rPr lang="fr-FR" sz="2000" dirty="0" smtClean="0"/>
              <a:t>Ecrivain du XIXe siècle</a:t>
            </a:r>
            <a:endParaRPr lang="fr-FR" dirty="0"/>
          </a:p>
        </p:txBody>
      </p:sp>
      <p:pic>
        <p:nvPicPr>
          <p:cNvPr id="5" name="Image 4" descr="hu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124744"/>
            <a:ext cx="3070841" cy="34329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ules f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836712"/>
            <a:ext cx="2608843" cy="349822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88498" y="4653136"/>
            <a:ext cx="69285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Jules Ferry</a:t>
            </a:r>
          </a:p>
          <a:p>
            <a:pPr algn="ctr"/>
            <a:r>
              <a:rPr lang="fr-FR" sz="2000" dirty="0" smtClean="0"/>
              <a:t>A imposé l’école gratuite, laïque et obligatoire en France en 1881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oliè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1988" y="764704"/>
            <a:ext cx="2772308" cy="35283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03677" y="4653136"/>
            <a:ext cx="36981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Molière</a:t>
            </a:r>
          </a:p>
          <a:p>
            <a:pPr algn="ctr"/>
            <a:r>
              <a:rPr lang="fr-FR" sz="2000" dirty="0" smtClean="0"/>
              <a:t>Auteur de théâtre du XVIIe siècle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96112" y="4653136"/>
            <a:ext cx="39132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Zinedine Zidane</a:t>
            </a:r>
          </a:p>
          <a:p>
            <a:pPr algn="ctr"/>
            <a:r>
              <a:rPr lang="fr-FR" sz="2000" dirty="0" smtClean="0"/>
              <a:t>Joueur de football</a:t>
            </a:r>
            <a:endParaRPr lang="fr-FR" dirty="0"/>
          </a:p>
        </p:txBody>
      </p:sp>
      <p:pic>
        <p:nvPicPr>
          <p:cNvPr id="5" name="Image 4" descr="zid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052736"/>
            <a:ext cx="4508906" cy="312283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67</Words>
  <Application>Microsoft Office PowerPoint</Application>
  <PresentationFormat>Affichage à l'écran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Célébrités françaises !!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Clémence</dc:creator>
  <cp:lastModifiedBy>Clémence</cp:lastModifiedBy>
  <cp:revision>4</cp:revision>
  <dcterms:created xsi:type="dcterms:W3CDTF">2013-09-04T04:59:57Z</dcterms:created>
  <dcterms:modified xsi:type="dcterms:W3CDTF">2013-09-04T05:21:47Z</dcterms:modified>
</cp:coreProperties>
</file>