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36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F7FC-5B02-EF4C-B617-8D7472837CFD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AC41-DD1E-B448-AB5B-2C29F5415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9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F7FC-5B02-EF4C-B617-8D7472837CFD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AC41-DD1E-B448-AB5B-2C29F5415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0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F7FC-5B02-EF4C-B617-8D7472837CFD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AC41-DD1E-B448-AB5B-2C29F5415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7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F7FC-5B02-EF4C-B617-8D7472837CFD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AC41-DD1E-B448-AB5B-2C29F5415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35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F7FC-5B02-EF4C-B617-8D7472837CFD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AC41-DD1E-B448-AB5B-2C29F5415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7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F7FC-5B02-EF4C-B617-8D7472837CFD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AC41-DD1E-B448-AB5B-2C29F5415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9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F7FC-5B02-EF4C-B617-8D7472837CFD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AC41-DD1E-B448-AB5B-2C29F5415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F7FC-5B02-EF4C-B617-8D7472837CFD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AC41-DD1E-B448-AB5B-2C29F5415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6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F7FC-5B02-EF4C-B617-8D7472837CFD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AC41-DD1E-B448-AB5B-2C29F5415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2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F7FC-5B02-EF4C-B617-8D7472837CFD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AC41-DD1E-B448-AB5B-2C29F5415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69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F7FC-5B02-EF4C-B617-8D7472837CFD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AC41-DD1E-B448-AB5B-2C29F5415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5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3F7FC-5B02-EF4C-B617-8D7472837CFD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9AC41-DD1E-B448-AB5B-2C29F5415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06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sacien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" y="892986"/>
            <a:ext cx="7623175" cy="252190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ret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" y="3344334"/>
            <a:ext cx="7623175" cy="2034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8984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it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" y="3428999"/>
            <a:ext cx="7623175" cy="2239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arisien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301" y="932497"/>
            <a:ext cx="7623175" cy="16643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0521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rs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" y="1445894"/>
            <a:ext cx="7623175" cy="19831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ormand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" y="3803650"/>
            <a:ext cx="7623175" cy="2044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8367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ard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23" y="767256"/>
            <a:ext cx="7623175" cy="1993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ordelai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" y="3199447"/>
            <a:ext cx="7623175" cy="19831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869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onnai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90" y="670560"/>
            <a:ext cx="7623175" cy="1838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oulousain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" y="3121307"/>
            <a:ext cx="7623175" cy="1941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486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Macintosh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Clemence Lefevres</dc:creator>
  <cp:lastModifiedBy>Clemence Lefevres</cp:lastModifiedBy>
  <cp:revision>2</cp:revision>
  <dcterms:created xsi:type="dcterms:W3CDTF">2014-11-13T05:46:47Z</dcterms:created>
  <dcterms:modified xsi:type="dcterms:W3CDTF">2014-11-13T05:54:41Z</dcterms:modified>
</cp:coreProperties>
</file>