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9" r:id="rId1"/>
  </p:sldMasterIdLst>
  <p:sldIdLst>
    <p:sldId id="256" r:id="rId2"/>
    <p:sldId id="259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68" autoAdjust="0"/>
  </p:normalViewPr>
  <p:slideViewPr>
    <p:cSldViewPr snapToGrid="0" snapToObjects="1">
      <p:cViewPr varScale="1">
        <p:scale>
          <a:sx n="101" d="100"/>
          <a:sy n="101" d="100"/>
        </p:scale>
        <p:origin x="-2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B833DE1-81CD-AA48-84FD-9F14A2310607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9B833DE1-81CD-AA48-84FD-9F14A2310607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EF5467FB-F757-354D-A43D-D5AEC217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3DE1-81CD-AA48-84FD-9F14A2310607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67FB-F757-354D-A43D-D5AEC217F1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3DE1-81CD-AA48-84FD-9F14A2310607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67FB-F757-354D-A43D-D5AEC217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3DE1-81CD-AA48-84FD-9F14A2310607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67FB-F757-354D-A43D-D5AEC217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3DE1-81CD-AA48-84FD-9F14A2310607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67FB-F757-354D-A43D-D5AEC217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3DE1-81CD-AA48-84FD-9F14A2310607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67FB-F757-354D-A43D-D5AEC217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B833DE1-81CD-AA48-84FD-9F14A2310607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120D744-A176-4DCB-9147-2AE7B7E87481}" type="datetimeFigureOut">
              <a:rPr lang="en-US" smtClean="0"/>
              <a:pPr/>
              <a:t>4/5/2011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3DE1-81CD-AA48-84FD-9F14A2310607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67FB-F757-354D-A43D-D5AEC217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3DE1-81CD-AA48-84FD-9F14A2310607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67FB-F757-354D-A43D-D5AEC217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3DE1-81CD-AA48-84FD-9F14A2310607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67FB-F757-354D-A43D-D5AEC217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3DE1-81CD-AA48-84FD-9F14A2310607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67FB-F757-354D-A43D-D5AEC217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9B833DE1-81CD-AA48-84FD-9F14A2310607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EF5467FB-F757-354D-A43D-D5AEC217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9B833DE1-81CD-AA48-84FD-9F14A2310607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F5467FB-F757-354D-A43D-D5AEC217F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72" r:id="rId13"/>
    <p:sldLayoutId id="2147483973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60713" y="1505856"/>
            <a:ext cx="5733143" cy="3082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Кремль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Толстой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икра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60713" y="1505856"/>
            <a:ext cx="73967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перестройка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шашлык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Чебурашка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823355" y="1505856"/>
            <a:ext cx="5733143" cy="3082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Петр </a:t>
            </a:r>
            <a:r>
              <a:rPr lang="en-US" sz="4400" b="1" dirty="0" smtClean="0">
                <a:solidFill>
                  <a:srgbClr val="FF0000"/>
                </a:solidFill>
              </a:rPr>
              <a:t>I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блины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Байкал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60713" y="1505856"/>
            <a:ext cx="73967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водка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революция 1905 года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Волга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60713" y="1505856"/>
            <a:ext cx="73967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Гагарин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пирожки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Зимний дворец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60713" y="1505856"/>
            <a:ext cx="73967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борщ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Путин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Санкт-Петербург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60713" y="1505856"/>
            <a:ext cx="73967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Шарапова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Сочи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бутерброд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60713" y="1505856"/>
            <a:ext cx="73967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Сибирь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квас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Менделеев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60713" y="1505856"/>
            <a:ext cx="73967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пельмени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Чехов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Красная площадь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60713" y="1505856"/>
            <a:ext cx="73967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«Оливье»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Чайковский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sz="4400" b="1" dirty="0" smtClean="0">
                <a:solidFill>
                  <a:srgbClr val="FF0000"/>
                </a:solidFill>
              </a:rPr>
              <a:t> Чёрное море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FFFFFF"/>
      </a:dk1>
      <a:lt1>
        <a:srgbClr val="103154"/>
      </a:lt1>
      <a:dk2>
        <a:srgbClr val="0096FF"/>
      </a:dk2>
      <a:lt2>
        <a:srgbClr val="87FD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58980</TotalTime>
  <Words>68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Pixel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Pomona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Anastasia Smirnova</dc:creator>
  <cp:lastModifiedBy>Anastasia Smirnova</cp:lastModifiedBy>
  <cp:revision>5887</cp:revision>
  <dcterms:created xsi:type="dcterms:W3CDTF">2011-04-05T20:00:12Z</dcterms:created>
  <dcterms:modified xsi:type="dcterms:W3CDTF">2011-05-16T19:11:23Z</dcterms:modified>
</cp:coreProperties>
</file>