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B643EF-4597-4192-B884-A5BFBC477C6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EB864F-9846-4CB1-8A8E-BB8F1A91A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wells\fac-staff$\ks034747\My%20Documents\CravingExplorer\download\mpeg\Rajio%20Taisou&#65288;&#12521;&#12471;&#12441;&#12458;&#20307;&#25805;%20&#31532;&#65297;&#65289;.m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日（火曜日）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日本語会話のクラス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今日のテーマ：うんどうかい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秋の大きなぎょうじのひとつ。</a:t>
            </a:r>
            <a:endParaRPr lang="en-US" altLang="ja-JP" dirty="0" smtClean="0"/>
          </a:p>
          <a:p>
            <a:r>
              <a:rPr lang="ja-JP" altLang="en-US" dirty="0" smtClean="0"/>
              <a:t>北海道（ほっかいどう）などでは春にされることがおおい。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☆「うん</a:t>
            </a:r>
            <a:r>
              <a:rPr lang="ja-JP" altLang="en-US" dirty="0" smtClean="0"/>
              <a:t>どう</a:t>
            </a:r>
            <a:r>
              <a:rPr lang="ja-JP" altLang="en-US" dirty="0" smtClean="0"/>
              <a:t>かい」について知っていることを赤</a:t>
            </a:r>
            <a:r>
              <a:rPr lang="ja-JP" altLang="en-US" dirty="0" err="1" smtClean="0"/>
              <a:t>ぐみ、</a:t>
            </a:r>
            <a:r>
              <a:rPr lang="ja-JP" altLang="en-US" dirty="0" smtClean="0"/>
              <a:t>白</a:t>
            </a:r>
            <a:r>
              <a:rPr lang="ja-JP" altLang="en-US" dirty="0" err="1" smtClean="0"/>
              <a:t>ぐ</a:t>
            </a:r>
            <a:r>
              <a:rPr lang="ja-JP" altLang="en-US" dirty="0" smtClean="0"/>
              <a:t>みに別れて黒板にかいてみよう。</a:t>
            </a:r>
            <a:endParaRPr lang="en-US" dirty="0"/>
          </a:p>
        </p:txBody>
      </p:sp>
      <p:pic>
        <p:nvPicPr>
          <p:cNvPr id="4" name="Picture 3" descr="250px-UndokaiM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348880"/>
            <a:ext cx="3767753" cy="2304256"/>
          </a:xfrm>
          <a:prstGeom prst="rect">
            <a:avLst/>
          </a:prstGeom>
        </p:spPr>
      </p:pic>
      <p:pic>
        <p:nvPicPr>
          <p:cNvPr id="5" name="Picture 4" descr="7630862365c238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36912"/>
            <a:ext cx="3240360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ja-JP" altLang="en-US" smtClean="0"/>
              <a:t>ラジオ</a:t>
            </a:r>
            <a:r>
              <a:rPr lang="ja-JP" altLang="en-US" dirty="0" smtClean="0"/>
              <a:t>たいそう</a:t>
            </a:r>
            <a:endParaRPr lang="en-US" dirty="0"/>
          </a:p>
        </p:txBody>
      </p:sp>
      <p:pic>
        <p:nvPicPr>
          <p:cNvPr id="4" name="Rajio Taisou（ラジオ体操 第１）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2348880"/>
            <a:ext cx="6120680" cy="4392488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5292080" y="1340768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1560" y="162880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・日本人なら誰でもできるたいそう</a:t>
            </a:r>
            <a:endParaRPr lang="en-US" altLang="ja-JP" dirty="0" smtClean="0"/>
          </a:p>
          <a:p>
            <a:r>
              <a:rPr lang="ja-JP" altLang="en-US" dirty="0" smtClean="0"/>
              <a:t>・うんどうかいのいちばんはじめと、さいごにおこなわれる。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きょうぎ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赤</a:t>
            </a:r>
            <a:r>
              <a:rPr lang="ja-JP" altLang="en-US" dirty="0" err="1" smtClean="0"/>
              <a:t>ぐ</a:t>
            </a:r>
            <a:r>
              <a:rPr lang="ja-JP" altLang="en-US" dirty="0" smtClean="0"/>
              <a:t>みと白</a:t>
            </a:r>
            <a:r>
              <a:rPr lang="ja-JP" altLang="en-US" dirty="0" err="1" smtClean="0"/>
              <a:t>ぐ</a:t>
            </a:r>
            <a:r>
              <a:rPr lang="ja-JP" altLang="en-US" dirty="0" smtClean="0"/>
              <a:t>みに別れてきょうそうする。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徒競走（ときょうそう）</a:t>
            </a:r>
            <a:endParaRPr lang="en-US" altLang="ja-JP" dirty="0" smtClean="0"/>
          </a:p>
          <a:p>
            <a:r>
              <a:rPr lang="ja-JP" altLang="en-US" dirty="0" smtClean="0"/>
              <a:t>応援</a:t>
            </a:r>
            <a:r>
              <a:rPr lang="ja-JP" altLang="en-US" dirty="0" smtClean="0"/>
              <a:t>合戦（おうえんがっせん）</a:t>
            </a:r>
            <a:endParaRPr lang="en-US" altLang="ja-JP" dirty="0" smtClean="0"/>
          </a:p>
          <a:p>
            <a:r>
              <a:rPr lang="ja-JP" altLang="en-US" dirty="0" smtClean="0"/>
              <a:t>綱引き（つなひき）</a:t>
            </a:r>
            <a:endParaRPr lang="en-US" altLang="ja-JP" dirty="0" smtClean="0"/>
          </a:p>
          <a:p>
            <a:r>
              <a:rPr lang="ja-JP" altLang="en-US" dirty="0" smtClean="0"/>
              <a:t>ダンス</a:t>
            </a:r>
            <a:endParaRPr lang="en-US" altLang="ja-JP" dirty="0" smtClean="0"/>
          </a:p>
          <a:p>
            <a:r>
              <a:rPr lang="ja-JP" altLang="en-US" dirty="0" smtClean="0"/>
              <a:t>玉入れ（たまいれ）</a:t>
            </a:r>
            <a:endParaRPr lang="en-US" altLang="ja-JP" dirty="0" smtClean="0"/>
          </a:p>
          <a:p>
            <a:r>
              <a:rPr lang="ja-JP" altLang="en-US" dirty="0" smtClean="0"/>
              <a:t>組体操（くみたいそう）</a:t>
            </a:r>
            <a:endParaRPr lang="en-US" altLang="ja-JP" dirty="0" smtClean="0"/>
          </a:p>
          <a:p>
            <a:r>
              <a:rPr lang="ja-JP" altLang="en-US" dirty="0" smtClean="0"/>
              <a:t>ムカデ競争（むかできょうそう）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プログラムを</a:t>
            </a:r>
            <a:r>
              <a:rPr lang="ja-JP" altLang="en-US" dirty="0" smtClean="0"/>
              <a:t>見て</a:t>
            </a:r>
            <a:r>
              <a:rPr lang="ja-JP" altLang="en-US" dirty="0" smtClean="0"/>
              <a:t>みよう！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クイズ</a:t>
            </a:r>
            <a:endParaRPr lang="en-US" altLang="ja-JP" dirty="0" smtClean="0"/>
          </a:p>
          <a:p>
            <a:r>
              <a:rPr lang="ja-JP" altLang="en-US" dirty="0" smtClean="0"/>
              <a:t>１</a:t>
            </a:r>
            <a:r>
              <a:rPr lang="ja-JP" altLang="en-US" dirty="0" smtClean="0"/>
              <a:t>．雨がふったらどう</a:t>
            </a:r>
            <a:r>
              <a:rPr lang="ja-JP" altLang="en-US" dirty="0" smtClean="0"/>
              <a:t>なる</a:t>
            </a:r>
            <a:r>
              <a:rPr lang="ja-JP" altLang="en-US" dirty="0" smtClean="0"/>
              <a:t>の？</a:t>
            </a:r>
            <a:endParaRPr lang="en-US" altLang="ja-JP" dirty="0" smtClean="0"/>
          </a:p>
          <a:p>
            <a:r>
              <a:rPr lang="ja-JP" altLang="en-US" dirty="0" smtClean="0"/>
              <a:t>２</a:t>
            </a:r>
            <a:r>
              <a:rPr lang="ja-JP" altLang="en-US" dirty="0" smtClean="0"/>
              <a:t>．スローガンは何？</a:t>
            </a:r>
            <a:endParaRPr lang="en-US" altLang="ja-JP" dirty="0" smtClean="0"/>
          </a:p>
          <a:p>
            <a:r>
              <a:rPr lang="ja-JP" altLang="en-US" dirty="0" smtClean="0"/>
              <a:t>３</a:t>
            </a:r>
            <a:r>
              <a:rPr lang="ja-JP" altLang="en-US" dirty="0" smtClean="0"/>
              <a:t>．団競、個競って何？</a:t>
            </a:r>
            <a:endParaRPr lang="en-US" altLang="ja-JP" dirty="0" smtClean="0"/>
          </a:p>
          <a:p>
            <a:r>
              <a:rPr lang="ja-JP" altLang="en-US" dirty="0" smtClean="0"/>
              <a:t>４</a:t>
            </a:r>
            <a:r>
              <a:rPr lang="ja-JP" altLang="en-US" dirty="0" smtClean="0"/>
              <a:t>．</a:t>
            </a:r>
            <a:r>
              <a:rPr lang="en-US" altLang="ja-JP" dirty="0" smtClean="0"/>
              <a:t>PTA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何？</a:t>
            </a:r>
            <a:endParaRPr lang="en-US" altLang="ja-JP" dirty="0" smtClean="0"/>
          </a:p>
          <a:p>
            <a:r>
              <a:rPr lang="ja-JP" altLang="en-US" dirty="0" smtClean="0"/>
              <a:t>５</a:t>
            </a:r>
            <a:r>
              <a:rPr lang="ja-JP" altLang="en-US" dirty="0" smtClean="0"/>
              <a:t>．騎馬戦って何？</a:t>
            </a:r>
            <a:endParaRPr lang="en-US" altLang="ja-JP" dirty="0" smtClean="0"/>
          </a:p>
          <a:p>
            <a:r>
              <a:rPr lang="ja-JP" altLang="en-US" dirty="0" smtClean="0"/>
              <a:t>６</a:t>
            </a:r>
            <a:r>
              <a:rPr lang="ja-JP" altLang="en-US" dirty="0" smtClean="0"/>
              <a:t>．プログラムの表紙の絵は何の競技？</a:t>
            </a:r>
            <a:endParaRPr lang="en-US" altLang="ja-JP" dirty="0" smtClean="0"/>
          </a:p>
          <a:p>
            <a:r>
              <a:rPr lang="ja-JP" altLang="en-US" dirty="0" smtClean="0"/>
              <a:t>７</a:t>
            </a:r>
            <a:r>
              <a:rPr lang="ja-JP" altLang="en-US" dirty="0" smtClean="0"/>
              <a:t>．校長先生は誰に何をしてほしいの？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err="1" smtClean="0"/>
              <a:t>おべん</a:t>
            </a:r>
            <a:r>
              <a:rPr lang="ja-JP" altLang="en-US" dirty="0" smtClean="0"/>
              <a:t>とう　まきずし・おにぎり</a:t>
            </a:r>
            <a:endParaRPr lang="en-US" dirty="0"/>
          </a:p>
        </p:txBody>
      </p:sp>
      <p:pic>
        <p:nvPicPr>
          <p:cNvPr id="4" name="Picture 3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844824"/>
            <a:ext cx="4319860" cy="3168352"/>
          </a:xfrm>
          <a:prstGeom prst="rect">
            <a:avLst/>
          </a:prstGeom>
        </p:spPr>
      </p:pic>
      <p:pic>
        <p:nvPicPr>
          <p:cNvPr id="5" name="Picture 4" descr="6bf6bd171f08cd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337720"/>
            <a:ext cx="2808312" cy="2520280"/>
          </a:xfrm>
          <a:prstGeom prst="rect">
            <a:avLst/>
          </a:prstGeom>
        </p:spPr>
      </p:pic>
      <p:pic>
        <p:nvPicPr>
          <p:cNvPr id="6" name="Picture 5" descr="ef96fc58001e0c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132856"/>
            <a:ext cx="2592288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フルーツ・バスケット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１．クラスのにんず</a:t>
            </a:r>
            <a:r>
              <a:rPr lang="ja-JP" altLang="en-US" dirty="0" err="1" smtClean="0"/>
              <a:t>う</a:t>
            </a:r>
            <a:r>
              <a:rPr lang="ja-JP" altLang="en-US" dirty="0" smtClean="0"/>
              <a:t>よりも少ないイスをおく。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一人が</a:t>
            </a:r>
            <a:r>
              <a:rPr lang="ja-JP" altLang="en-US" dirty="0" err="1" smtClean="0"/>
              <a:t>おにに</a:t>
            </a:r>
            <a:r>
              <a:rPr lang="ja-JP" altLang="en-US" dirty="0" smtClean="0"/>
              <a:t>なる。ほかの人はすわる。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２．</a:t>
            </a:r>
            <a:r>
              <a:rPr lang="ja-JP" altLang="en-US" dirty="0" err="1" smtClean="0"/>
              <a:t>おにが</a:t>
            </a:r>
            <a:r>
              <a:rPr lang="ja-JP" altLang="en-US" dirty="0" smtClean="0"/>
              <a:t>すわっているひとにあてはまりそうなことをいって、うごいてもらう。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３</a:t>
            </a:r>
            <a:r>
              <a:rPr lang="ja-JP" altLang="en-US" dirty="0" smtClean="0"/>
              <a:t>．</a:t>
            </a:r>
            <a:r>
              <a:rPr lang="ja-JP" altLang="en-US" dirty="0" err="1" smtClean="0"/>
              <a:t>おにが</a:t>
            </a:r>
            <a:r>
              <a:rPr lang="ja-JP" altLang="en-US" dirty="0" smtClean="0"/>
              <a:t>すわれたら、ほかのすわれなかった人があたらしい</a:t>
            </a:r>
            <a:r>
              <a:rPr lang="ja-JP" altLang="en-US" dirty="0" err="1" smtClean="0"/>
              <a:t>おにに</a:t>
            </a:r>
            <a:r>
              <a:rPr lang="ja-JP" altLang="en-US" dirty="0" smtClean="0"/>
              <a:t>なる。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187</Words>
  <Application>Microsoft Office PowerPoint</Application>
  <PresentationFormat>On-screen Show (4:3)</PresentationFormat>
  <Paragraphs>39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日本語会話のクラス</vt:lpstr>
      <vt:lpstr>今日のテーマ：うんどうかい</vt:lpstr>
      <vt:lpstr>ラジオたいそう</vt:lpstr>
      <vt:lpstr>きょうぎ</vt:lpstr>
      <vt:lpstr>プログラムを見てみよう！</vt:lpstr>
      <vt:lpstr>お昼</vt:lpstr>
      <vt:lpstr>フルーツ・バスケット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日本語会話のクラス</dc:title>
  <dc:creator>ITS</dc:creator>
  <cp:lastModifiedBy>ITS</cp:lastModifiedBy>
  <cp:revision>13</cp:revision>
  <dcterms:created xsi:type="dcterms:W3CDTF">2010-09-14T06:11:27Z</dcterms:created>
  <dcterms:modified xsi:type="dcterms:W3CDTF">2010-09-14T08:16:33Z</dcterms:modified>
</cp:coreProperties>
</file>