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t>5/10/19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Mini Debates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Los Birkenstocks con </a:t>
            </a:r>
            <a:r>
              <a:rPr lang="en-US" dirty="0" err="1"/>
              <a:t>calcetines</a:t>
            </a:r>
            <a:r>
              <a:rPr lang="en-US" dirty="0"/>
              <a:t> son un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buen</a:t>
            </a:r>
            <a:r>
              <a:rPr lang="en-US" dirty="0"/>
              <a:t> look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Oldenborg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la </a:t>
            </a:r>
            <a:r>
              <a:rPr lang="en-US" dirty="0" err="1"/>
              <a:t>mejor</a:t>
            </a:r>
            <a:r>
              <a:rPr lang="en-US" dirty="0"/>
              <a:t> comida de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comedores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campus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Administración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5Cs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buena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Despacito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buena</a:t>
            </a:r>
            <a:r>
              <a:rPr lang="en-US" dirty="0"/>
              <a:t> </a:t>
            </a:r>
            <a:r>
              <a:rPr lang="en-US" dirty="0" err="1"/>
              <a:t>representación</a:t>
            </a:r>
            <a:r>
              <a:rPr lang="en-US" dirty="0"/>
              <a:t> de la </a:t>
            </a:r>
            <a:r>
              <a:rPr lang="en-US" dirty="0" err="1"/>
              <a:t>cultura</a:t>
            </a:r>
            <a:r>
              <a:rPr lang="en-US" dirty="0"/>
              <a:t> </a:t>
            </a:r>
            <a:r>
              <a:rPr lang="en-US" dirty="0" err="1"/>
              <a:t>Latinoamericana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971675"/>
            <a:ext cx="9101138" cy="28610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minutos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estuvo</a:t>
            </a:r>
            <a:r>
              <a:rPr lang="en-US" dirty="0" smtClean="0"/>
              <a:t> el family weekend?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Visitó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con </a:t>
            </a:r>
            <a:r>
              <a:rPr lang="en-US" dirty="0" err="1" smtClean="0"/>
              <a:t>ellos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Elijan</a:t>
            </a:r>
            <a:r>
              <a:rPr lang="en-US" dirty="0"/>
              <a:t>: 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país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representativo</a:t>
            </a:r>
            <a:r>
              <a:rPr lang="en-US" dirty="0"/>
              <a:t> de </a:t>
            </a:r>
            <a:r>
              <a:rPr lang="en-US" dirty="0" err="1"/>
              <a:t>Latinoamerica</a:t>
            </a:r>
            <a:r>
              <a:rPr lang="en-US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,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país</a:t>
            </a:r>
            <a:r>
              <a:rPr lang="en-US" dirty="0"/>
              <a:t> </a:t>
            </a:r>
            <a:r>
              <a:rPr lang="en-US" dirty="0" err="1"/>
              <a:t>asocian</a:t>
            </a:r>
            <a:r>
              <a:rPr lang="en-US" dirty="0"/>
              <a:t> con Latinoamérica de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inmediata</a:t>
            </a:r>
            <a:r>
              <a:rPr lang="en-US" dirty="0"/>
              <a:t>. </a:t>
            </a:r>
            <a:r>
              <a:rPr lang="en-US" dirty="0" err="1"/>
              <a:t>Defiendan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punto</a:t>
            </a:r>
            <a:r>
              <a:rPr lang="en-US" dirty="0"/>
              <a:t> de vista con </a:t>
            </a:r>
            <a:r>
              <a:rPr lang="en-US" dirty="0" err="1"/>
              <a:t>argumentos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09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Juan </a:t>
            </a:r>
            <a:r>
              <a:rPr lang="en-US" dirty="0" err="1"/>
              <a:t>Guaidó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presidente</a:t>
            </a:r>
            <a:r>
              <a:rPr lang="en-US" dirty="0"/>
              <a:t> de Venezuela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 </a:t>
            </a:r>
            <a:r>
              <a:rPr lang="en-US" dirty="0" err="1"/>
              <a:t>sufragio</a:t>
            </a:r>
            <a:r>
              <a:rPr lang="en-US" dirty="0"/>
              <a:t> </a:t>
            </a:r>
            <a:r>
              <a:rPr lang="en-US" dirty="0" err="1"/>
              <a:t>indirecto</a:t>
            </a:r>
            <a:r>
              <a:rPr lang="en-US" dirty="0"/>
              <a:t> y el </a:t>
            </a:r>
            <a:r>
              <a:rPr lang="en-US" dirty="0" err="1"/>
              <a:t>colegio</a:t>
            </a:r>
            <a:r>
              <a:rPr lang="en-US" dirty="0"/>
              <a:t> electoral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buen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541</TotalTime>
  <Words>95</Words>
  <Application>Microsoft Macintosh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Gill Sans MT</vt:lpstr>
      <vt:lpstr>Arial</vt:lpstr>
      <vt:lpstr>Parcel</vt:lpstr>
      <vt:lpstr>Mini Debates</vt:lpstr>
      <vt:lpstr>Los Birkenstocks con calcetines son un muy buen look </vt:lpstr>
      <vt:lpstr>Oldenborg tiene la mejor comida de todos los comedores en el campus</vt:lpstr>
      <vt:lpstr>La Administración de los 5Cs es muy buena</vt:lpstr>
      <vt:lpstr>Despacito es una muy buena representación de la cultura Latinoamericana</vt:lpstr>
      <vt:lpstr>3 minutos: ¿Cómo estuvo el family weekend? ¿Qué hiciste? ¿Te Visitó tu familia? ¿Qué hiciste con ellos?</vt:lpstr>
      <vt:lpstr>Elijan: ¿Cuál es el país más representativo de Latinoamerica?</vt:lpstr>
      <vt:lpstr>Juan Guaidó es el presidente de Venezuela</vt:lpstr>
      <vt:lpstr>El sufragio indirecto y el colegio electoral es un buen sistema 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Debates</dc:title>
  <dc:creator>Hugo Eduardo Briones Caceres</dc:creator>
  <cp:lastModifiedBy>Hugo Eduardo Briones Caceres</cp:lastModifiedBy>
  <cp:revision>8</cp:revision>
  <dcterms:created xsi:type="dcterms:W3CDTF">2019-02-07T23:36:14Z</dcterms:created>
  <dcterms:modified xsi:type="dcterms:W3CDTF">2019-05-10T18:16:41Z</dcterms:modified>
</cp:coreProperties>
</file>