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700"/>
  </p:normalViewPr>
  <p:slideViewPr>
    <p:cSldViewPr snapToGrid="0" snapToObjects="1">
      <p:cViewPr varScale="1">
        <p:scale>
          <a:sx n="104" d="100"/>
          <a:sy n="104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147D-0F68-1645-9306-96A02750BB80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070F99A-4136-FF4C-A01F-BEE1846B65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02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147D-0F68-1645-9306-96A02750BB80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99A-4136-FF4C-A01F-BEE1846B65C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12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147D-0F68-1645-9306-96A02750BB80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99A-4136-FF4C-A01F-BEE1846B65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86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147D-0F68-1645-9306-96A02750BB80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99A-4136-FF4C-A01F-BEE1846B65C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2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147D-0F68-1645-9306-96A02750BB80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99A-4136-FF4C-A01F-BEE1846B65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00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147D-0F68-1645-9306-96A02750BB80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99A-4136-FF4C-A01F-BEE1846B65C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70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147D-0F68-1645-9306-96A02750BB80}" type="datetimeFigureOut">
              <a:rPr lang="en-US" smtClean="0"/>
              <a:t>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99A-4136-FF4C-A01F-BEE1846B65C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55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147D-0F68-1645-9306-96A02750BB80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99A-4136-FF4C-A01F-BEE1846B65C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0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147D-0F68-1645-9306-96A02750BB80}" type="datetimeFigureOut">
              <a:rPr lang="en-US" smtClean="0"/>
              <a:t>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99A-4136-FF4C-A01F-BEE1846B6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147D-0F68-1645-9306-96A02750BB80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99A-4136-FF4C-A01F-BEE1846B65C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4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FA7147D-0F68-1645-9306-96A02750BB80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F99A-4136-FF4C-A01F-BEE1846B65C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36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147D-0F68-1645-9306-96A02750BB80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070F99A-4136-FF4C-A01F-BEE1846B65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8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9105-5DDF-8B45-AB73-450DCDEEBC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DEPORTES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90755-CB3E-5840-AF5A-F9A081F384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CLASE CONVERSACIÓN INTERMEDIA</a:t>
            </a:r>
          </a:p>
          <a:p>
            <a:r>
              <a:rPr lang="es-ES" dirty="0"/>
              <a:t>02/05/2018</a:t>
            </a:r>
          </a:p>
          <a:p>
            <a:r>
              <a:rPr lang="es-ES" dirty="0"/>
              <a:t>JOSÉ GÓMEZ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8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E38A-C761-7245-9C86-822992F2A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84AB4-C960-FC4A-8B6B-FC6D4780F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F1EDE-8B8F-1A45-9BE7-0B4D1150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67" y="60368"/>
            <a:ext cx="8822724" cy="65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5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0DD4-18E8-894B-8DAE-C166BF94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Necesito ayuda para mi plan para la </a:t>
            </a:r>
            <a:r>
              <a:rPr lang="es-ES" dirty="0" err="1"/>
              <a:t>Superbowl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37A2F-E047-FE4C-B731-20E46630C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Tú tienes que…</a:t>
            </a:r>
          </a:p>
          <a:p>
            <a:r>
              <a:rPr lang="es-ES" dirty="0"/>
              <a:t>Tú debes…</a:t>
            </a:r>
          </a:p>
          <a:p>
            <a:r>
              <a:rPr lang="es-ES" dirty="0"/>
              <a:t>Sería genial si…</a:t>
            </a:r>
          </a:p>
          <a:p>
            <a:r>
              <a:rPr lang="es-ES" dirty="0"/>
              <a:t>Es recomendable que… (</a:t>
            </a:r>
            <a:r>
              <a:rPr lang="es-ES" dirty="0" err="1"/>
              <a:t>subj</a:t>
            </a:r>
            <a:r>
              <a:rPr lang="es-ES" dirty="0"/>
              <a:t>)</a:t>
            </a:r>
          </a:p>
          <a:p>
            <a:r>
              <a:rPr lang="es-ES" dirty="0"/>
              <a:t>Algo imprescindible es…</a:t>
            </a:r>
          </a:p>
          <a:p>
            <a:r>
              <a:rPr lang="es-ES" dirty="0"/>
              <a:t>Te recomiendo que…(</a:t>
            </a:r>
            <a:r>
              <a:rPr lang="es-ES" dirty="0" err="1"/>
              <a:t>subj</a:t>
            </a:r>
            <a:r>
              <a:rPr lang="es-ES"/>
              <a:t>)</a:t>
            </a:r>
            <a:endParaRPr lang="es-ES" dirty="0"/>
          </a:p>
          <a:p>
            <a:r>
              <a:rPr lang="es-ES" dirty="0"/>
              <a:t>Yo que tú… (condicional)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049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{F8610C46-3263-2741-B54C-05A45473C48E}tf10001119</Template>
  <TotalTime>174</TotalTime>
  <Words>50</Words>
  <Application>Microsoft Macintosh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Gill Sans MT</vt:lpstr>
      <vt:lpstr>Gallery</vt:lpstr>
      <vt:lpstr>DEPORTES</vt:lpstr>
      <vt:lpstr>PowerPoint Presentation</vt:lpstr>
      <vt:lpstr>Necesito ayuda para mi plan para la Superbowl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DEPORTES</dc:title>
  <dc:creator>Microsoft Office User</dc:creator>
  <cp:lastModifiedBy>Microsoft Office User</cp:lastModifiedBy>
  <cp:revision>3</cp:revision>
  <dcterms:created xsi:type="dcterms:W3CDTF">2018-02-05T19:28:12Z</dcterms:created>
  <dcterms:modified xsi:type="dcterms:W3CDTF">2018-02-05T22:25:38Z</dcterms:modified>
</cp:coreProperties>
</file>