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tif"/><Relationship Id="rId3" Type="http://schemas.openxmlformats.org/officeDocument/2006/relationships/image" Target="../media/image5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4624"/>
            <a:ext cx="13004800" cy="79979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asted-image.tif"/>
          <p:cNvPicPr/>
          <p:nvPr/>
        </p:nvPicPr>
        <p:blipFill>
          <a:blip r:embed="rId2">
            <a:extLst/>
          </a:blip>
          <a:srcRect l="19387" t="0" r="19387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/>
          <p:nvPr/>
        </p:nvSpPr>
        <p:spPr>
          <a:xfrm>
            <a:off x="412216" y="260349"/>
            <a:ext cx="6239000" cy="505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5400"/>
              <a:t>Tick </a:t>
            </a:r>
            <a:endParaRPr sz="5400"/>
          </a:p>
          <a:p>
            <a:pPr lvl="0">
              <a:defRPr sz="1800"/>
            </a:pPr>
            <a:r>
              <a:rPr sz="5400"/>
              <a:t>tack </a:t>
            </a:r>
            <a:endParaRPr sz="5400"/>
          </a:p>
          <a:p>
            <a:pPr lvl="0" algn="l">
              <a:defRPr sz="1800"/>
            </a:pPr>
            <a:r>
              <a:rPr sz="5400"/>
              <a:t>tick</a:t>
            </a:r>
            <a:endParaRPr sz="5400"/>
          </a:p>
          <a:p>
            <a:pPr lvl="0">
              <a:defRPr sz="1800"/>
            </a:pPr>
            <a:r>
              <a:rPr sz="5400"/>
              <a:t>tack </a:t>
            </a:r>
            <a:endParaRPr sz="5400"/>
          </a:p>
          <a:p>
            <a:pPr lvl="0" algn="l">
              <a:defRPr sz="1800"/>
            </a:pPr>
            <a:r>
              <a:rPr sz="5400"/>
              <a:t>tick</a:t>
            </a:r>
            <a:endParaRPr sz="5400"/>
          </a:p>
          <a:p>
            <a:pPr lvl="0">
              <a:defRPr sz="1800"/>
            </a:pPr>
            <a:r>
              <a:rPr sz="5400"/>
              <a:t>tack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asted-image.tif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369786" y="0"/>
            <a:ext cx="826522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asted-image.tif"/>
          <p:cNvPicPr/>
          <p:nvPr/>
        </p:nvPicPr>
        <p:blipFill>
          <a:blip r:embed="rId2">
            <a:extLst/>
          </a:blip>
          <a:srcRect l="3066" t="0" r="3066" b="0"/>
          <a:stretch>
            <a:fillRect/>
          </a:stretch>
        </p:blipFill>
        <p:spPr>
          <a:xfrm>
            <a:off x="-481741" y="-19905"/>
            <a:ext cx="13968282" cy="9881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21248" y="5019923"/>
            <a:ext cx="1993648" cy="20836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asted-image.tif"/>
          <p:cNvPicPr/>
          <p:nvPr/>
        </p:nvPicPr>
        <p:blipFill>
          <a:blip r:embed="rId2">
            <a:extLst/>
          </a:blip>
          <a:srcRect l="528" t="0" r="528" b="0"/>
          <a:stretch>
            <a:fillRect/>
          </a:stretch>
        </p:blipFill>
        <p:spPr>
          <a:xfrm>
            <a:off x="0" y="342242"/>
            <a:ext cx="13004800" cy="9069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2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BE CAREFUL!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G_001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sted-image.tif"/>
          <p:cNvPicPr/>
          <p:nvPr/>
        </p:nvPicPr>
        <p:blipFill>
          <a:blip r:embed="rId2">
            <a:extLst/>
          </a:blip>
          <a:srcRect l="0" t="4533" r="0" b="453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