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3" r:id="rId6"/>
    <p:sldId id="274" r:id="rId7"/>
    <p:sldId id="269" r:id="rId8"/>
    <p:sldId id="264" r:id="rId9"/>
    <p:sldId id="266" r:id="rId10"/>
    <p:sldId id="271" r:id="rId11"/>
    <p:sldId id="268" r:id="rId12"/>
    <p:sldId id="273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94595" autoAdjust="0"/>
  </p:normalViewPr>
  <p:slideViewPr>
    <p:cSldViewPr snapToGrid="0" snapToObjects="1">
      <p:cViewPr varScale="1">
        <p:scale>
          <a:sx n="79" d="100"/>
          <a:sy n="79" d="100"/>
        </p:scale>
        <p:origin x="-7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9/8/11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24182" y="2026584"/>
            <a:ext cx="4200618" cy="1362075"/>
          </a:xfrm>
        </p:spPr>
        <p:txBody>
          <a:bodyPr/>
          <a:lstStyle/>
          <a:p>
            <a:r>
              <a:rPr lang="en-US" dirty="0" smtClean="0"/>
              <a:t>MALAS COSTUMBRES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2967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Manía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pic>
        <p:nvPicPr>
          <p:cNvPr id="3" name="Content Placeholder 2" descr="images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581" b="-31581"/>
          <a:stretch>
            <a:fillRect/>
          </a:stretch>
        </p:blipFill>
        <p:spPr/>
      </p:pic>
      <p:pic>
        <p:nvPicPr>
          <p:cNvPr id="8" name="Picture Placeholder 7" descr="Unknown.jpe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355" b="-42355"/>
          <a:stretch>
            <a:fillRect/>
          </a:stretch>
        </p:blipFill>
        <p:spPr>
          <a:xfrm>
            <a:off x="4661647" y="1334226"/>
            <a:ext cx="3703320" cy="4967177"/>
          </a:xfrm>
        </p:spPr>
      </p:pic>
    </p:spTree>
    <p:extLst>
      <p:ext uri="{BB962C8B-B14F-4D97-AF65-F5344CB8AC3E}">
        <p14:creationId xmlns:p14="http://schemas.microsoft.com/office/powerpoint/2010/main" val="47198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Placeholder 21" descr="PASO_2-1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" r="149"/>
          <a:stretch>
            <a:fillRect/>
          </a:stretch>
        </p:blipFill>
        <p:spPr>
          <a:xfrm>
            <a:off x="3429000" y="230937"/>
            <a:ext cx="5510883" cy="4831601"/>
          </a:xfrm>
        </p:spPr>
      </p:pic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MANÍAS</a:t>
            </a:r>
            <a:endParaRPr lang="en-US" sz="240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¿TÚ TAMBIÉN LO HICISTE?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8274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ÉL ES …</a:t>
            </a:r>
            <a:endParaRPr lang="en-US" sz="2400" dirty="0"/>
          </a:p>
        </p:txBody>
      </p:sp>
      <p:pic>
        <p:nvPicPr>
          <p:cNvPr id="8" name="Content Placeholder 7" descr="images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558" r="-40558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UN MANIÁTICO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268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MALAS COSTUMBRES</a:t>
            </a:r>
            <a:endParaRPr lang="en-US" sz="3200" dirty="0"/>
          </a:p>
        </p:txBody>
      </p:sp>
      <p:pic>
        <p:nvPicPr>
          <p:cNvPr id="13" name="Content Placeholder 12" descr="Unknown-4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" r="1553"/>
          <a:stretch>
            <a:fillRect/>
          </a:stretch>
        </p:blipFill>
        <p:spPr>
          <a:xfrm>
            <a:off x="2952471" y="1962964"/>
            <a:ext cx="5424768" cy="4163200"/>
          </a:xfrm>
        </p:spPr>
      </p:pic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3418113" y="1160463"/>
            <a:ext cx="4948269" cy="954088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Humo</a:t>
            </a:r>
            <a:r>
              <a:rPr lang="en-US" sz="2800" dirty="0" smtClean="0"/>
              <a:t>, </a:t>
            </a:r>
            <a:r>
              <a:rPr lang="en-US" sz="2800" dirty="0" err="1" smtClean="0"/>
              <a:t>humo</a:t>
            </a:r>
            <a:r>
              <a:rPr lang="en-US" sz="2800" dirty="0" smtClean="0"/>
              <a:t> y </a:t>
            </a:r>
            <a:r>
              <a:rPr lang="en-US" sz="2800" dirty="0" err="1" smtClean="0"/>
              <a:t>más</a:t>
            </a:r>
            <a:r>
              <a:rPr lang="en-US" sz="2800" dirty="0" smtClean="0"/>
              <a:t> </a:t>
            </a:r>
            <a:r>
              <a:rPr lang="en-US" sz="2800" dirty="0" err="1" smtClean="0"/>
              <a:t>humo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203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Unknown.jpe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4794386" y="1394847"/>
            <a:ext cx="3474720" cy="3892597"/>
          </a:xfr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06149" y="2325864"/>
            <a:ext cx="3426898" cy="1620391"/>
          </a:xfrm>
        </p:spPr>
        <p:txBody>
          <a:bodyPr/>
          <a:lstStyle/>
          <a:p>
            <a:r>
              <a:rPr lang="en-US" dirty="0" smtClean="0"/>
              <a:t>MALAS COSTUMBRES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56447" y="4076700"/>
            <a:ext cx="32766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¡No </a:t>
            </a:r>
            <a:r>
              <a:rPr lang="en-US" sz="2800" dirty="0" err="1" smtClean="0"/>
              <a:t>quiero</a:t>
            </a:r>
            <a:r>
              <a:rPr lang="en-US" sz="2800" dirty="0" smtClean="0"/>
              <a:t> </a:t>
            </a:r>
            <a:r>
              <a:rPr lang="en-US" sz="2800" dirty="0" err="1" smtClean="0"/>
              <a:t>verlo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247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MALAS COSTUMBRES</a:t>
            </a:r>
            <a:endParaRPr lang="en-US" sz="2800" dirty="0"/>
          </a:p>
        </p:txBody>
      </p:sp>
      <p:pic>
        <p:nvPicPr>
          <p:cNvPr id="7" name="Content Placeholder 6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" r="1115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Mmmm</a:t>
            </a:r>
            <a:r>
              <a:rPr lang="en-US" sz="2800" dirty="0" smtClean="0"/>
              <a:t> ¡</a:t>
            </a:r>
            <a:r>
              <a:rPr lang="en-US" sz="2800" dirty="0" err="1" smtClean="0"/>
              <a:t>Qué</a:t>
            </a:r>
            <a:r>
              <a:rPr lang="en-US" sz="2800" dirty="0" smtClean="0"/>
              <a:t> </a:t>
            </a:r>
            <a:r>
              <a:rPr lang="en-US" sz="2800" dirty="0" err="1" smtClean="0"/>
              <a:t>rico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1669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images-2.jpe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0" r="9660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MALAS COSTUMBRES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¿</a:t>
            </a:r>
            <a:r>
              <a:rPr lang="en-US" sz="2000" dirty="0" err="1" smtClean="0"/>
              <a:t>Es</a:t>
            </a:r>
            <a:r>
              <a:rPr lang="en-US" sz="2000" dirty="0" smtClean="0"/>
              <a:t> de mala </a:t>
            </a:r>
            <a:r>
              <a:rPr lang="en-US" sz="2000" dirty="0" err="1" smtClean="0"/>
              <a:t>educación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7280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Unknown-5.jpe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" r="2391"/>
          <a:stretch>
            <a:fillRect/>
          </a:stretch>
        </p:blipFill>
        <p:spPr>
          <a:xfrm rot="5400000">
            <a:off x="4585448" y="1603786"/>
            <a:ext cx="3474720" cy="3474720"/>
          </a:xfr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06149" y="2589792"/>
            <a:ext cx="3426898" cy="1385772"/>
          </a:xfrm>
        </p:spPr>
        <p:txBody>
          <a:bodyPr/>
          <a:lstStyle/>
          <a:p>
            <a:r>
              <a:rPr lang="en-US" dirty="0" smtClean="0"/>
              <a:t>MALAS COSTUMBRES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56447" y="4194940"/>
            <a:ext cx="3276600" cy="533400"/>
          </a:xfrm>
        </p:spPr>
        <p:txBody>
          <a:bodyPr>
            <a:normAutofit/>
          </a:bodyPr>
          <a:lstStyle/>
          <a:p>
            <a:r>
              <a:rPr lang="en-US" sz="2800" dirty="0"/>
              <a:t>¡</a:t>
            </a:r>
            <a:r>
              <a:rPr lang="en-US" sz="2800" dirty="0" err="1" smtClean="0"/>
              <a:t>Bájala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4391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MALAS COSTUMBRES…</a:t>
            </a:r>
            <a:endParaRPr lang="en-US" dirty="0"/>
          </a:p>
        </p:txBody>
      </p:sp>
      <p:pic>
        <p:nvPicPr>
          <p:cNvPr id="5" name="Content Placeholder 4" descr="images-4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918" r="-1791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¡No </a:t>
            </a:r>
            <a:r>
              <a:rPr lang="en-US" sz="2000" dirty="0" err="1" smtClean="0"/>
              <a:t>llego</a:t>
            </a:r>
            <a:r>
              <a:rPr lang="en-US" sz="2000" dirty="0" smtClean="0"/>
              <a:t> a </a:t>
            </a:r>
            <a:r>
              <a:rPr lang="en-US" sz="2000" dirty="0" err="1" smtClean="0"/>
              <a:t>tiempo</a:t>
            </a:r>
            <a:r>
              <a:rPr lang="en-US" sz="2000" dirty="0" smtClean="0"/>
              <a:t>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2742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Unknown.jpe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5" r="14925"/>
          <a:stretch>
            <a:fillRect/>
          </a:stretch>
        </p:blipFill>
        <p:spPr>
          <a:xfrm rot="5400000">
            <a:off x="4769645" y="1419589"/>
            <a:ext cx="3474720" cy="3843114"/>
          </a:xfr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56447" y="2921215"/>
            <a:ext cx="3276600" cy="1162050"/>
          </a:xfrm>
        </p:spPr>
        <p:txBody>
          <a:bodyPr/>
          <a:lstStyle/>
          <a:p>
            <a:r>
              <a:rPr lang="en-US" sz="2800" dirty="0" smtClean="0"/>
              <a:t>MALAS COSTUMBRES</a:t>
            </a:r>
            <a:endParaRPr lang="en-US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¿</a:t>
            </a:r>
            <a:r>
              <a:rPr lang="en-US" sz="1800" dirty="0" smtClean="0"/>
              <a:t>POR QUÉ NO LO USAS?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613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40663" y="2441333"/>
            <a:ext cx="5494163" cy="1132063"/>
          </a:xfrm>
        </p:spPr>
        <p:txBody>
          <a:bodyPr/>
          <a:lstStyle/>
          <a:p>
            <a:r>
              <a:rPr lang="en-US" sz="3600" dirty="0" smtClean="0"/>
              <a:t>¡¡MANÍAS!!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862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MANÍAS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19502" y="1418612"/>
            <a:ext cx="3657600" cy="404469"/>
          </a:xfrm>
        </p:spPr>
        <p:txBody>
          <a:bodyPr>
            <a:noAutofit/>
          </a:bodyPr>
          <a:lstStyle/>
          <a:p>
            <a:r>
              <a:rPr lang="en-US" sz="1600" dirty="0" smtClean="0"/>
              <a:t>ANTES</a:t>
            </a:r>
            <a:endParaRPr lang="en-US" sz="1600" dirty="0"/>
          </a:p>
        </p:txBody>
      </p:sp>
      <p:pic>
        <p:nvPicPr>
          <p:cNvPr id="13" name="Content Placeholder 12" descr="Unknown-7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5" r="16225"/>
          <a:stretch>
            <a:fillRect/>
          </a:stretch>
        </p:blipFill>
        <p:spPr>
          <a:xfrm>
            <a:off x="319502" y="2021456"/>
            <a:ext cx="3703320" cy="4106294"/>
          </a:xfrm>
        </p:spPr>
      </p:pic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955569" y="1418612"/>
            <a:ext cx="3657600" cy="404469"/>
          </a:xfrm>
        </p:spPr>
        <p:txBody>
          <a:bodyPr>
            <a:noAutofit/>
          </a:bodyPr>
          <a:lstStyle/>
          <a:p>
            <a:r>
              <a:rPr lang="en-US" sz="1600" dirty="0" smtClean="0"/>
              <a:t>DESPUÉS</a:t>
            </a:r>
            <a:endParaRPr lang="en-US" sz="1600" dirty="0"/>
          </a:p>
        </p:txBody>
      </p:sp>
      <p:pic>
        <p:nvPicPr>
          <p:cNvPr id="14" name="Content Placeholder 13" descr="images-3.jpe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3" r="11763"/>
          <a:stretch>
            <a:fillRect/>
          </a:stretch>
        </p:blipFill>
        <p:spPr>
          <a:xfrm>
            <a:off x="4955569" y="2019869"/>
            <a:ext cx="3703320" cy="4106294"/>
          </a:xfrm>
        </p:spPr>
      </p:pic>
    </p:spTree>
    <p:extLst>
      <p:ext uri="{BB962C8B-B14F-4D97-AF65-F5344CB8AC3E}">
        <p14:creationId xmlns:p14="http://schemas.microsoft.com/office/powerpoint/2010/main" val="2437392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146</TotalTime>
  <Words>78</Words>
  <Application>Microsoft Macintosh PowerPoint</Application>
  <PresentationFormat>On-screen Show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Inspiration</vt:lpstr>
      <vt:lpstr>MALAS COSTUMBRES</vt:lpstr>
      <vt:lpstr>MALAS COSTUMBRES</vt:lpstr>
      <vt:lpstr>MALAS COSTUMBRES</vt:lpstr>
      <vt:lpstr>MALAS COSTUMBRES</vt:lpstr>
      <vt:lpstr>MALAS COSTUMBRES</vt:lpstr>
      <vt:lpstr>MALAS COSTUMBRES…</vt:lpstr>
      <vt:lpstr>MALAS COSTUMBRES</vt:lpstr>
      <vt:lpstr>¡¡MANÍAS!!</vt:lpstr>
      <vt:lpstr>MANÍAS</vt:lpstr>
      <vt:lpstr>Manía…</vt:lpstr>
      <vt:lpstr>MANÍAS</vt:lpstr>
      <vt:lpstr>ÉL ES …</vt:lpstr>
      <vt:lpstr>MALAS COSTUMBRES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MALAS COSTUMBRES</dc:title>
  <dc:creator>ITS ITS</dc:creator>
  <cp:lastModifiedBy>ITS ITS</cp:lastModifiedBy>
  <cp:revision>15</cp:revision>
  <dcterms:created xsi:type="dcterms:W3CDTF">2011-09-06T17:35:27Z</dcterms:created>
  <dcterms:modified xsi:type="dcterms:W3CDTF">2011-09-08T18:41:22Z</dcterms:modified>
</cp:coreProperties>
</file>