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381A4F-A4BF-4608-93FD-7AA6FD5E3709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D4E39C-7671-466D-B196-3196F5477A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eterna</a:t>
            </a:r>
            <a:r>
              <a:rPr lang="en-US" dirty="0" smtClean="0"/>
              <a:t> </a:t>
            </a:r>
            <a:r>
              <a:rPr lang="en-US" dirty="0" err="1" smtClean="0"/>
              <a:t>batalla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  vs. </a:t>
            </a:r>
            <a:r>
              <a:rPr lang="en-US" dirty="0" err="1" smtClean="0"/>
              <a:t>Estar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SOLO ESTAR:</a:t>
            </a:r>
          </a:p>
          <a:p>
            <a:r>
              <a:rPr lang="en-US" dirty="0" smtClean="0"/>
              <a:t>Vivo: ESTAR vivo</a:t>
            </a:r>
          </a:p>
          <a:p>
            <a:r>
              <a:rPr lang="en-US" dirty="0" err="1" smtClean="0"/>
              <a:t>Muerto</a:t>
            </a:r>
            <a:r>
              <a:rPr lang="en-US" dirty="0" smtClean="0"/>
              <a:t>: ESTAR </a:t>
            </a:r>
            <a:r>
              <a:rPr lang="en-US" dirty="0" err="1" smtClean="0"/>
              <a:t>muerto</a:t>
            </a:r>
            <a:endParaRPr lang="en-US" dirty="0" smtClean="0"/>
          </a:p>
          <a:p>
            <a:r>
              <a:rPr lang="en-US" dirty="0" smtClean="0"/>
              <a:t>Loco: ESTAR loco</a:t>
            </a:r>
          </a:p>
          <a:p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civiles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Casado</a:t>
            </a:r>
            <a:r>
              <a:rPr lang="en-US" dirty="0" smtClean="0"/>
              <a:t>: ESTAR </a:t>
            </a:r>
            <a:r>
              <a:rPr lang="en-US" dirty="0" err="1" smtClean="0"/>
              <a:t>casado</a:t>
            </a:r>
            <a:endParaRPr lang="en-US" dirty="0" smtClean="0"/>
          </a:p>
          <a:p>
            <a:pPr lvl="1"/>
            <a:r>
              <a:rPr lang="en-US" dirty="0" err="1" smtClean="0"/>
              <a:t>Soltero</a:t>
            </a:r>
            <a:r>
              <a:rPr lang="en-US" dirty="0" smtClean="0"/>
              <a:t>: ESTAR/SER </a:t>
            </a:r>
            <a:r>
              <a:rPr lang="en-US" dirty="0" err="1" smtClean="0"/>
              <a:t>soltero</a:t>
            </a:r>
            <a:endParaRPr lang="en-US" dirty="0" smtClean="0"/>
          </a:p>
          <a:p>
            <a:pPr lvl="1"/>
            <a:r>
              <a:rPr lang="en-US" dirty="0" err="1" smtClean="0"/>
              <a:t>Viudo</a:t>
            </a:r>
            <a:r>
              <a:rPr lang="en-US" dirty="0" smtClean="0"/>
              <a:t>: SER </a:t>
            </a:r>
            <a:r>
              <a:rPr lang="en-US" dirty="0" err="1" smtClean="0"/>
              <a:t>viudo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Muerto</a:t>
            </a:r>
            <a:r>
              <a:rPr lang="en-US" dirty="0" smtClean="0"/>
              <a:t> – Dead  /  Vivo – Alive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Adjetivos</a:t>
            </a:r>
            <a:r>
              <a:rPr lang="en-US" dirty="0" smtClean="0"/>
              <a:t> con </a:t>
            </a:r>
            <a:r>
              <a:rPr lang="en-US" dirty="0" err="1" smtClean="0"/>
              <a:t>doble</a:t>
            </a:r>
            <a:r>
              <a:rPr lang="en-US" dirty="0" smtClean="0"/>
              <a:t> </a:t>
            </a:r>
            <a:r>
              <a:rPr lang="en-US" dirty="0" err="1" smtClean="0"/>
              <a:t>significado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86600" cy="47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 </a:t>
            </a:r>
            <a:r>
              <a:rPr lang="en-US" dirty="0" err="1" smtClean="0"/>
              <a:t>aburrido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libro</a:t>
            </a:r>
            <a:r>
              <a:rPr lang="en-US" dirty="0" smtClean="0"/>
              <a:t>/</a:t>
            </a:r>
            <a:r>
              <a:rPr lang="en-US" dirty="0" err="1" smtClean="0"/>
              <a:t>pelicula</a:t>
            </a:r>
            <a:r>
              <a:rPr lang="en-US" dirty="0" smtClean="0"/>
              <a:t>/persona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aburrido</a:t>
            </a:r>
            <a:r>
              <a:rPr lang="en-US" dirty="0" smtClean="0"/>
              <a:t>/a.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aburrido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aburrida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lee un </a:t>
            </a:r>
            <a:r>
              <a:rPr lang="en-US" dirty="0" err="1" smtClean="0"/>
              <a:t>libro</a:t>
            </a:r>
            <a:r>
              <a:rPr lang="en-US" dirty="0" smtClean="0"/>
              <a:t>/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peli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aburrida</a:t>
            </a:r>
            <a:r>
              <a:rPr lang="en-US" dirty="0" smtClean="0"/>
              <a:t>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Aburrido</a:t>
            </a:r>
            <a:r>
              <a:rPr lang="en-US" dirty="0" smtClean="0"/>
              <a:t> - Boring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194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 </a:t>
            </a:r>
            <a:r>
              <a:rPr lang="en-US" dirty="0" err="1" smtClean="0"/>
              <a:t>bueno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buen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</a:t>
            </a:r>
            <a:r>
              <a:rPr lang="en-US" dirty="0" err="1" smtClean="0"/>
              <a:t>omportamiento</a:t>
            </a:r>
            <a:r>
              <a:rPr lang="en-US" dirty="0" smtClean="0"/>
              <a:t> (behavior)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bueno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es</a:t>
            </a:r>
            <a:r>
              <a:rPr lang="en-US" dirty="0" smtClean="0"/>
              <a:t> sexy!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Bueno</a:t>
            </a:r>
            <a:r>
              <a:rPr lang="en-US" dirty="0" smtClean="0"/>
              <a:t> – Good/Hot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36874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 </a:t>
            </a:r>
            <a:r>
              <a:rPr lang="en-US" dirty="0" err="1" smtClean="0"/>
              <a:t>m</a:t>
            </a:r>
            <a:r>
              <a:rPr lang="en-US" dirty="0" err="1" smtClean="0"/>
              <a:t>alo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persona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</a:t>
            </a:r>
            <a:r>
              <a:rPr lang="en-US" dirty="0" smtClean="0"/>
              <a:t>n mal </a:t>
            </a:r>
            <a:r>
              <a:rPr lang="en-US" dirty="0" err="1" smtClean="0"/>
              <a:t>comportamiento</a:t>
            </a:r>
            <a:r>
              <a:rPr lang="en-US" dirty="0" smtClean="0"/>
              <a:t>/</a:t>
            </a:r>
          </a:p>
          <a:p>
            <a:pPr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malo</a:t>
            </a:r>
            <a:endParaRPr lang="en-US" dirty="0" smtClean="0"/>
          </a:p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enfermo</a:t>
            </a:r>
            <a:endParaRPr lang="en-US" dirty="0" smtClean="0"/>
          </a:p>
          <a:p>
            <a:r>
              <a:rPr lang="en-US" dirty="0" smtClean="0"/>
              <a:t>Saber mal</a:t>
            </a:r>
          </a:p>
          <a:p>
            <a:pPr>
              <a:buNone/>
            </a:pPr>
            <a:r>
              <a:rPr lang="en-US" dirty="0" smtClean="0"/>
              <a:t>(La comida </a:t>
            </a:r>
            <a:r>
              <a:rPr lang="en-US" dirty="0" err="1" smtClean="0"/>
              <a:t>esta</a:t>
            </a:r>
            <a:r>
              <a:rPr lang="en-US" dirty="0" smtClean="0"/>
              <a:t> mala)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Malo</a:t>
            </a:r>
            <a:r>
              <a:rPr lang="en-US" dirty="0" smtClean="0"/>
              <a:t> – Evil-Bad/Sick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62000"/>
            <a:ext cx="227935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2052638" cy="28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 grave</a:t>
            </a:r>
          </a:p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consecuencias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negativas</a:t>
            </a:r>
            <a:r>
              <a:rPr lang="en-US" dirty="0" smtClean="0"/>
              <a:t>. Un </a:t>
            </a:r>
            <a:r>
              <a:rPr lang="en-US" dirty="0" err="1" smtClean="0"/>
              <a:t>accidente</a:t>
            </a:r>
            <a:r>
              <a:rPr lang="en-US" dirty="0" smtClean="0"/>
              <a:t>/</a:t>
            </a:r>
          </a:p>
          <a:p>
            <a:pPr>
              <a:buNone/>
            </a:pPr>
            <a:r>
              <a:rPr lang="en-US" dirty="0" err="1" smtClean="0"/>
              <a:t>Terremoto</a:t>
            </a:r>
            <a:r>
              <a:rPr lang="en-US" dirty="0" smtClean="0"/>
              <a:t>, etc.  </a:t>
            </a:r>
            <a:r>
              <a:rPr lang="en-US" dirty="0" err="1" smtClean="0"/>
              <a:t>es</a:t>
            </a:r>
            <a:r>
              <a:rPr lang="en-US" dirty="0" smtClean="0"/>
              <a:t> grave.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Estar</a:t>
            </a:r>
            <a:r>
              <a:rPr lang="en-US" dirty="0" smtClean="0"/>
              <a:t> grave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enferma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 - Severe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3048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752850" cy="17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 </a:t>
            </a:r>
            <a:r>
              <a:rPr lang="en-US" dirty="0" err="1" smtClean="0"/>
              <a:t>listo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listo</a:t>
            </a:r>
            <a:endParaRPr lang="en-US" dirty="0" smtClean="0"/>
          </a:p>
          <a:p>
            <a:r>
              <a:rPr lang="en-US" dirty="0" err="1" smtClean="0"/>
              <a:t>Algo</a:t>
            </a:r>
            <a:r>
              <a:rPr lang="en-US" dirty="0" smtClean="0"/>
              <a:t> o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e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preparado</a:t>
            </a:r>
            <a:r>
              <a:rPr lang="en-US" dirty="0" smtClean="0"/>
              <a:t>, a </a:t>
            </a:r>
            <a:r>
              <a:rPr lang="en-US" dirty="0" err="1" smtClean="0"/>
              <a:t>punto</a:t>
            </a:r>
            <a:r>
              <a:rPr lang="en-US" dirty="0" smtClean="0"/>
              <a:t> (ready)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Listo</a:t>
            </a:r>
            <a:r>
              <a:rPr lang="en-US" dirty="0" smtClean="0"/>
              <a:t> – Clever/Ready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169550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</a:t>
            </a:r>
            <a:r>
              <a:rPr lang="en-US" dirty="0" err="1" smtClean="0"/>
              <a:t>rico</a:t>
            </a:r>
            <a:endParaRPr lang="en-US" dirty="0" smtClean="0"/>
          </a:p>
          <a:p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mucho </a:t>
            </a:r>
            <a:r>
              <a:rPr lang="en-US" dirty="0" err="1" smtClean="0"/>
              <a:t>dinero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rico</a:t>
            </a:r>
            <a:endParaRPr lang="en-US" dirty="0" smtClean="0"/>
          </a:p>
          <a:p>
            <a:r>
              <a:rPr lang="en-US" dirty="0" err="1" smtClean="0"/>
              <a:t>Algo</a:t>
            </a:r>
            <a:r>
              <a:rPr lang="en-US" dirty="0" smtClean="0"/>
              <a:t> (o </a:t>
            </a:r>
            <a:r>
              <a:rPr lang="en-US" dirty="0" err="1" smtClean="0"/>
              <a:t>a</a:t>
            </a:r>
            <a:r>
              <a:rPr lang="en-US" dirty="0" err="1" smtClean="0"/>
              <a:t>lguien</a:t>
            </a:r>
            <a:r>
              <a:rPr lang="en-US" dirty="0" smtClean="0"/>
              <a:t> :P)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sabor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(La comida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rica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Rico – Rich/Delicious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0"/>
            <a:ext cx="2819400" cy="222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00400"/>
            <a:ext cx="22589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 </a:t>
            </a:r>
            <a:r>
              <a:rPr lang="en-US" dirty="0" err="1" smtClean="0"/>
              <a:t>verde</a:t>
            </a:r>
            <a:endParaRPr lang="en-US" dirty="0" smtClean="0"/>
          </a:p>
          <a:p>
            <a:r>
              <a:rPr lang="en-US" dirty="0" smtClean="0"/>
              <a:t>Es de color </a:t>
            </a:r>
            <a:r>
              <a:rPr lang="en-US" dirty="0" err="1" smtClean="0"/>
              <a:t>verde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endParaRPr lang="en-US" dirty="0" smtClean="0"/>
          </a:p>
          <a:p>
            <a:r>
              <a:rPr lang="en-US" dirty="0" smtClean="0"/>
              <a:t>Ser </a:t>
            </a:r>
            <a:r>
              <a:rPr lang="en-US" dirty="0" err="1" smtClean="0"/>
              <a:t>inexperto</a:t>
            </a:r>
            <a:r>
              <a:rPr lang="en-US" dirty="0" smtClean="0"/>
              <a:t> en un </a:t>
            </a:r>
            <a:r>
              <a:rPr lang="en-US" dirty="0" err="1" smtClean="0"/>
              <a:t>tema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Excepcion</a:t>
            </a:r>
            <a:r>
              <a:rPr lang="en-US" dirty="0" smtClean="0"/>
              <a:t>: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 de </a:t>
            </a:r>
            <a:r>
              <a:rPr lang="en-US" dirty="0" err="1" smtClean="0"/>
              <a:t>envidia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envidia</a:t>
            </a:r>
            <a:r>
              <a:rPr lang="en-US" dirty="0" smtClean="0"/>
              <a:t> (envious)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Verde – Green/Inexpert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1935059" cy="141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21383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233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Ser  vs. Estar</vt:lpstr>
      <vt:lpstr>Adjetivos con doble significado</vt:lpstr>
      <vt:lpstr>Aburrido - Boring</vt:lpstr>
      <vt:lpstr>Bueno – Good/Hot</vt:lpstr>
      <vt:lpstr>Malo – Evil-Bad/Sick</vt:lpstr>
      <vt:lpstr>Grave - Severe</vt:lpstr>
      <vt:lpstr>Listo – Clever/Ready</vt:lpstr>
      <vt:lpstr>Rico – Rich/Delicious</vt:lpstr>
      <vt:lpstr>Verde – Green/Inexpert</vt:lpstr>
      <vt:lpstr>Muerto – Dead  /  Vivo – Alive 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 vs. Estar</dc:title>
  <dc:creator>Information Technology Services</dc:creator>
  <cp:lastModifiedBy>Information Technology Services</cp:lastModifiedBy>
  <cp:revision>13</cp:revision>
  <dcterms:created xsi:type="dcterms:W3CDTF">2010-11-11T08:35:58Z</dcterms:created>
  <dcterms:modified xsi:type="dcterms:W3CDTF">2010-11-11T10:35:46Z</dcterms:modified>
</cp:coreProperties>
</file>