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58" r:id="rId1"/>
  </p:sldMasterIdLst>
  <p:sldIdLst>
    <p:sldId id="256" r:id="rId2"/>
    <p:sldId id="257" r:id="rId3"/>
    <p:sldId id="258" r:id="rId4"/>
    <p:sldId id="259" r:id="rId5"/>
    <p:sldId id="29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72" r:id="rId33"/>
    <p:sldId id="273" r:id="rId34"/>
    <p:sldId id="292" r:id="rId35"/>
    <p:sldId id="293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822FB46-FB7B-4879-9B1A-EE9F4DE9A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BEAF72B9-68C1-C744-BB2E-05F528F109E7}" type="datetimeFigureOut">
              <a:rPr lang="en-US" smtClean="0"/>
              <a:pPr/>
              <a:t>11/30/10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49CE2C9B-C8DF-CD47-925A-E69F3E209C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Les Plats Français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plats </a:t>
            </a:r>
            <a:r>
              <a:rPr lang="en-US" dirty="0" err="1" smtClean="0"/>
              <a:t>typiques</a:t>
            </a:r>
            <a:r>
              <a:rPr lang="en-US" dirty="0" smtClean="0"/>
              <a:t> des </a:t>
            </a:r>
            <a:r>
              <a:rPr lang="en-US" dirty="0" err="1" smtClean="0"/>
              <a:t>régions</a:t>
            </a:r>
            <a:r>
              <a:rPr lang="en-US" dirty="0" smtClean="0"/>
              <a:t> </a:t>
            </a:r>
            <a:r>
              <a:rPr lang="en-US" dirty="0" err="1" smtClean="0"/>
              <a:t>françaises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choucrout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75" b="-675"/>
          <a:stretch>
            <a:fillRect/>
          </a:stretch>
        </p:blipFill>
        <p:spPr>
          <a:xfrm>
            <a:off x="3638763" y="2979737"/>
            <a:ext cx="4844838" cy="3001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63" y="2979737"/>
            <a:ext cx="3175000" cy="33147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La </a:t>
            </a:r>
            <a:r>
              <a:rPr lang="en-US" dirty="0" err="1" smtClean="0"/>
              <a:t>choucroute</a:t>
            </a:r>
            <a:endParaRPr lang="en-US" dirty="0"/>
          </a:p>
        </p:txBody>
      </p:sp>
      <p:pic>
        <p:nvPicPr>
          <p:cNvPr id="7" name="Content Placeholder 6" descr="choucrout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75" b="-675"/>
          <a:stretch>
            <a:fillRect/>
          </a:stretch>
        </p:blipFill>
        <p:spPr/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repeParty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694" r="-30694"/>
          <a:stretch>
            <a:fillRect/>
          </a:stretch>
        </p:blipFill>
        <p:spPr>
          <a:xfrm>
            <a:off x="3381703" y="2286000"/>
            <a:ext cx="6197600" cy="38401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1981200"/>
            <a:ext cx="3153103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928" y="4191000"/>
            <a:ext cx="1962775" cy="222726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Les crêpes</a:t>
            </a:r>
            <a:endParaRPr lang="en-US" dirty="0"/>
          </a:p>
        </p:txBody>
      </p:sp>
      <p:pic>
        <p:nvPicPr>
          <p:cNvPr id="5" name="Content Placeholder 4" descr="CrepeParty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694" r="-30694"/>
          <a:stretch>
            <a:fillRect/>
          </a:stretch>
        </p:blipFill>
        <p:spPr/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fondue-savoyar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/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br>
              <a:rPr lang="en-US" dirty="0" smtClean="0"/>
            </a:br>
            <a:r>
              <a:rPr lang="en-US" dirty="0" smtClean="0"/>
              <a:t>             La fondue </a:t>
            </a:r>
            <a:r>
              <a:rPr lang="en-US" dirty="0" err="1" smtClean="0"/>
              <a:t>savoyarde</a:t>
            </a:r>
            <a:endParaRPr lang="en-US" dirty="0"/>
          </a:p>
        </p:txBody>
      </p:sp>
      <p:pic>
        <p:nvPicPr>
          <p:cNvPr id="6" name="Content Placeholder 5" descr="fondue-savoyar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>
          <a:xfrm>
            <a:off x="3429000" y="2819400"/>
            <a:ext cx="5336751" cy="33067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40" y="3151791"/>
            <a:ext cx="3051860" cy="2974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4500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Savoie</a:t>
            </a:r>
            <a:endParaRPr lang="en-US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t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Le gratin </a:t>
            </a:r>
            <a:r>
              <a:rPr lang="en-US" dirty="0" err="1" smtClean="0"/>
              <a:t>Dauphinois</a:t>
            </a:r>
            <a:endParaRPr lang="en-US" dirty="0"/>
          </a:p>
        </p:txBody>
      </p:sp>
      <p:pic>
        <p:nvPicPr>
          <p:cNvPr id="4" name="Content Placeholder 3" descr="grat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>
          <a:xfrm>
            <a:off x="3447114" y="3005451"/>
            <a:ext cx="5036485" cy="3120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19" y="3090863"/>
            <a:ext cx="3008596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ssaladie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La </a:t>
            </a:r>
            <a:r>
              <a:rPr lang="en-US" dirty="0" err="1" smtClean="0"/>
              <a:t>pissaladière</a:t>
            </a:r>
            <a:endParaRPr lang="en-US" dirty="0"/>
          </a:p>
        </p:txBody>
      </p:sp>
      <p:pic>
        <p:nvPicPr>
          <p:cNvPr id="4" name="Content Placeholder 3" descr="pissaladie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>
          <a:xfrm>
            <a:off x="3392806" y="2971800"/>
            <a:ext cx="5090794" cy="3154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5" y="2848270"/>
            <a:ext cx="3327810" cy="327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nquet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82" r="-3182"/>
          <a:stretch>
            <a:fillRect/>
          </a:stretch>
        </p:blipFill>
        <p:spPr/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</a:t>
            </a:r>
            <a:br>
              <a:rPr lang="en-US" dirty="0" smtClean="0"/>
            </a:br>
            <a:r>
              <a:rPr lang="en-US" dirty="0" smtClean="0"/>
              <a:t>                La quiche Lorraine</a:t>
            </a:r>
            <a:endParaRPr lang="en-US" dirty="0"/>
          </a:p>
        </p:txBody>
      </p:sp>
      <p:pic>
        <p:nvPicPr>
          <p:cNvPr id="4" name="Content Placeholder 3" descr="quich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359" r="-233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ich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359" r="-23359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90863"/>
            <a:ext cx="2679700" cy="303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450068"/>
            <a:ext cx="144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LORRAINE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tatouille-nicoise-8335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La ratatouille</a:t>
            </a:r>
            <a:endParaRPr lang="en-US" dirty="0"/>
          </a:p>
        </p:txBody>
      </p:sp>
      <p:pic>
        <p:nvPicPr>
          <p:cNvPr id="4" name="Content Placeholder 3" descr="ratatouille-nicoise-8335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>
          <a:xfrm>
            <a:off x="3515783" y="3048000"/>
            <a:ext cx="4967816" cy="3078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32512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upe-pistou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22" r="-106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La </a:t>
            </a:r>
            <a:r>
              <a:rPr lang="en-US" dirty="0" err="1" smtClean="0"/>
              <a:t>soupe</a:t>
            </a:r>
            <a:r>
              <a:rPr lang="en-US" dirty="0" smtClean="0"/>
              <a:t> au </a:t>
            </a:r>
            <a:r>
              <a:rPr lang="en-US" dirty="0" err="1" smtClean="0"/>
              <a:t>Pistou</a:t>
            </a:r>
            <a:endParaRPr lang="en-US" dirty="0"/>
          </a:p>
        </p:txBody>
      </p:sp>
      <p:pic>
        <p:nvPicPr>
          <p:cNvPr id="4" name="Content Placeholder 3" descr="soupe-pistou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22" r="-10622"/>
          <a:stretch>
            <a:fillRect/>
          </a:stretch>
        </p:blipFill>
        <p:spPr>
          <a:xfrm>
            <a:off x="3429000" y="2819400"/>
            <a:ext cx="5336751" cy="3306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32512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rte-tat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483" r="-134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La </a:t>
            </a:r>
            <a:r>
              <a:rPr lang="en-US" dirty="0" err="1" smtClean="0"/>
              <a:t>tarte</a:t>
            </a:r>
            <a:r>
              <a:rPr lang="en-US" dirty="0" smtClean="0"/>
              <a:t> </a:t>
            </a:r>
            <a:r>
              <a:rPr lang="en-US" dirty="0" err="1" smtClean="0"/>
              <a:t>tatin</a:t>
            </a:r>
            <a:endParaRPr lang="en-US" dirty="0"/>
          </a:p>
        </p:txBody>
      </p:sp>
      <p:pic>
        <p:nvPicPr>
          <p:cNvPr id="4" name="Content Placeholder 3" descr="tarte-tat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483" r="-13483"/>
          <a:stretch>
            <a:fillRect/>
          </a:stretch>
        </p:blipFill>
        <p:spPr>
          <a:xfrm>
            <a:off x="3505200" y="2819400"/>
            <a:ext cx="5336751" cy="3306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819400"/>
            <a:ext cx="3110905" cy="309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2221468"/>
            <a:ext cx="116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lade_nicois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La </a:t>
            </a:r>
            <a:r>
              <a:rPr lang="en-US" dirty="0" err="1" smtClean="0"/>
              <a:t>salade</a:t>
            </a:r>
            <a:r>
              <a:rPr lang="en-US" dirty="0" smtClean="0"/>
              <a:t> </a:t>
            </a:r>
            <a:r>
              <a:rPr lang="en-US" dirty="0" err="1" smtClean="0"/>
              <a:t>Niçoise</a:t>
            </a:r>
            <a:endParaRPr lang="en-US" dirty="0"/>
          </a:p>
        </p:txBody>
      </p:sp>
      <p:pic>
        <p:nvPicPr>
          <p:cNvPr id="4" name="Content Placeholder 3" descr="salade_nicois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>
          <a:xfrm>
            <a:off x="3638762" y="3124200"/>
            <a:ext cx="4844837" cy="3001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5" y="2848270"/>
            <a:ext cx="3327810" cy="327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La </a:t>
            </a:r>
            <a:r>
              <a:rPr lang="en-US" dirty="0" err="1" smtClean="0"/>
              <a:t>blanquette</a:t>
            </a:r>
            <a:r>
              <a:rPr lang="en-US" dirty="0" smtClean="0"/>
              <a:t> de </a:t>
            </a:r>
            <a:r>
              <a:rPr lang="en-US" dirty="0" err="1" smtClean="0"/>
              <a:t>veau</a:t>
            </a:r>
            <a:endParaRPr lang="en-US" dirty="0"/>
          </a:p>
        </p:txBody>
      </p:sp>
      <p:pic>
        <p:nvPicPr>
          <p:cNvPr id="4" name="Content Placeholder 3" descr="blanquet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82" r="-3182"/>
          <a:stretch>
            <a:fillRect/>
          </a:stretch>
        </p:blipFill>
        <p:spPr>
          <a:xfrm>
            <a:off x="4130676" y="3429000"/>
            <a:ext cx="4352924" cy="2697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19400"/>
            <a:ext cx="3471864" cy="3518571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penade Crostini 5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La tapenade</a:t>
            </a:r>
            <a:endParaRPr lang="en-US" dirty="0"/>
          </a:p>
        </p:txBody>
      </p:sp>
      <p:pic>
        <p:nvPicPr>
          <p:cNvPr id="4" name="Content Placeholder 3" descr="Tapenade Crostini 5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>
          <a:xfrm>
            <a:off x="3392806" y="2971800"/>
            <a:ext cx="5090794" cy="3154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32512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ndant_chocola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Le fondant au </a:t>
            </a:r>
            <a:r>
              <a:rPr lang="en-US" dirty="0" err="1" smtClean="0"/>
              <a:t>chocolat</a:t>
            </a:r>
            <a:endParaRPr lang="en-US" dirty="0"/>
          </a:p>
        </p:txBody>
      </p:sp>
      <p:pic>
        <p:nvPicPr>
          <p:cNvPr id="4" name="Content Placeholder 3" descr="fondant_chocola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21" r="-105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tisserie_millefeuille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657" r="-17657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millefeuille</a:t>
            </a:r>
            <a:endParaRPr lang="en-US" dirty="0"/>
          </a:p>
        </p:txBody>
      </p:sp>
      <p:pic>
        <p:nvPicPr>
          <p:cNvPr id="4" name="Content Placeholder 3" descr="patisserie_millefeuille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657" r="-17657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err="1" smtClean="0"/>
              <a:t>Miam-miam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boeuf_bourguig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284" y="2286000"/>
            <a:ext cx="3144317" cy="389148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boeuf</a:t>
            </a:r>
            <a:r>
              <a:rPr lang="en-US" dirty="0" smtClean="0"/>
              <a:t> Bourguignon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boeuf_bourguig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284" y="2286000"/>
            <a:ext cx="3144317" cy="3891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3810000" cy="39751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bouillabaisse_44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52" r="-1252"/>
          <a:stretch>
            <a:fillRect/>
          </a:stretch>
        </p:blipFill>
        <p:spPr/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La bouillabaisse</a:t>
            </a:r>
            <a:endParaRPr lang="en-US" dirty="0"/>
          </a:p>
        </p:txBody>
      </p:sp>
      <p:pic>
        <p:nvPicPr>
          <p:cNvPr id="7" name="Content Placeholder 6" descr="bouillabaisse_44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52" r="-1252"/>
          <a:stretch>
            <a:fillRect/>
          </a:stretch>
        </p:blipFill>
        <p:spPr>
          <a:xfrm>
            <a:off x="3884718" y="3276600"/>
            <a:ext cx="4598881" cy="2849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8" y="2620963"/>
            <a:ext cx="3352800" cy="35052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Cassoulet.jpg"/>
          <p:cNvPicPr>
            <a:picLocks noChangeAspect="1"/>
          </p:cNvPicPr>
          <p:nvPr/>
        </p:nvPicPr>
        <p:blipFill>
          <a:blip r:embed="rId2"/>
          <a:srcRect l="-20090" r="-20090"/>
          <a:stretch>
            <a:fillRect/>
          </a:stretch>
        </p:blipFill>
        <p:spPr>
          <a:xfrm>
            <a:off x="2286000" y="2286000"/>
            <a:ext cx="6781800" cy="398929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Le </a:t>
            </a:r>
            <a:r>
              <a:rPr lang="en-US" dirty="0" err="1" smtClean="0"/>
              <a:t>cassoulet</a:t>
            </a:r>
            <a:endParaRPr lang="en-US" dirty="0"/>
          </a:p>
        </p:txBody>
      </p:sp>
      <p:pic>
        <p:nvPicPr>
          <p:cNvPr id="5" name="Content Placeholder 4" descr="Cassoule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540" r="-16540"/>
          <a:stretch>
            <a:fillRect/>
          </a:stretch>
        </p:blipFill>
        <p:spPr>
          <a:xfrm>
            <a:off x="3392806" y="2971800"/>
            <a:ext cx="5090794" cy="31543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3049462" cy="3001963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48</TotalTime>
  <Words>82</Words>
  <Application>Microsoft Macintosh PowerPoint</Application>
  <PresentationFormat>On-screen Show (4:3)</PresentationFormat>
  <Paragraphs>23</Paragraphs>
  <Slides>36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Codex</vt:lpstr>
      <vt:lpstr>Les Plats Français</vt:lpstr>
      <vt:lpstr>Slide 2</vt:lpstr>
      <vt:lpstr>          La blanquette de veau</vt:lpstr>
      <vt:lpstr>Slide 4</vt:lpstr>
      <vt:lpstr>Le boeuf Bourguignon</vt:lpstr>
      <vt:lpstr>Slide 6</vt:lpstr>
      <vt:lpstr>               La bouillabaisse</vt:lpstr>
      <vt:lpstr>Slide 8</vt:lpstr>
      <vt:lpstr>                 Le cassoulet</vt:lpstr>
      <vt:lpstr>Slide 10</vt:lpstr>
      <vt:lpstr>               La choucroute</vt:lpstr>
      <vt:lpstr>Slide 12</vt:lpstr>
      <vt:lpstr>                  Les crêpes</vt:lpstr>
      <vt:lpstr>Slide 14</vt:lpstr>
      <vt:lpstr>                         La fondue savoyarde</vt:lpstr>
      <vt:lpstr>Slide 16</vt:lpstr>
      <vt:lpstr>          Le gratin Dauphinois</vt:lpstr>
      <vt:lpstr>Slide 18</vt:lpstr>
      <vt:lpstr>               La pissaladière</vt:lpstr>
      <vt:lpstr>                              La quiche Lorraine</vt:lpstr>
      <vt:lpstr>Slide 21</vt:lpstr>
      <vt:lpstr>Slide 22</vt:lpstr>
      <vt:lpstr>                 La ratatouille</vt:lpstr>
      <vt:lpstr>Slide 24</vt:lpstr>
      <vt:lpstr>           La soupe au Pistou</vt:lpstr>
      <vt:lpstr>Slide 26</vt:lpstr>
      <vt:lpstr>                La tarte tatin</vt:lpstr>
      <vt:lpstr>Slide 28</vt:lpstr>
      <vt:lpstr>            La salade Niçoise</vt:lpstr>
      <vt:lpstr>Slide 30</vt:lpstr>
      <vt:lpstr>                La tapenade</vt:lpstr>
      <vt:lpstr>Slide 32</vt:lpstr>
      <vt:lpstr>          Le fondant au chocolat</vt:lpstr>
      <vt:lpstr>Slide 34</vt:lpstr>
      <vt:lpstr>Le millefeuille</vt:lpstr>
      <vt:lpstr>                   Miam-miam !</vt:lpstr>
    </vt:vector>
  </TitlesOfParts>
  <Company>Pomona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Plats Français</dc:title>
  <dc:creator>Sandie Blaise</dc:creator>
  <cp:lastModifiedBy>Sandie Blaise</cp:lastModifiedBy>
  <cp:revision>7</cp:revision>
  <dcterms:created xsi:type="dcterms:W3CDTF">2010-11-30T19:13:38Z</dcterms:created>
  <dcterms:modified xsi:type="dcterms:W3CDTF">2010-11-30T19:41:33Z</dcterms:modified>
</cp:coreProperties>
</file>